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58F91-84CA-415C-A647-ADEC231F25FC}" v="2" dt="2022-10-19T16:51:34.7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dana K. Netalieva" userId="56df7305-7531-4d6b-a76c-ca166f2f9d66" providerId="ADAL" clId="{04058F91-84CA-415C-A647-ADEC231F25FC}"/>
    <pc:docChg chg="undo custSel addSld delSld modSld addMainMaster delMainMaster">
      <pc:chgData name="Eldana K. Netalieva" userId="56df7305-7531-4d6b-a76c-ca166f2f9d66" providerId="ADAL" clId="{04058F91-84CA-415C-A647-ADEC231F25FC}" dt="2022-10-20T07:07:21.498" v="3547" actId="1076"/>
      <pc:docMkLst>
        <pc:docMk/>
      </pc:docMkLst>
      <pc:sldChg chg="addSp delSp modSp new mod setBg modClrScheme addAnim chgLayout">
        <pc:chgData name="Eldana K. Netalieva" userId="56df7305-7531-4d6b-a76c-ca166f2f9d66" providerId="ADAL" clId="{04058F91-84CA-415C-A647-ADEC231F25FC}" dt="2022-10-19T15:58:20.298" v="35"/>
        <pc:sldMkLst>
          <pc:docMk/>
          <pc:sldMk cId="2333559263" sldId="256"/>
        </pc:sldMkLst>
        <pc:spChg chg="mod">
          <ac:chgData name="Eldana K. Netalieva" userId="56df7305-7531-4d6b-a76c-ca166f2f9d66" providerId="ADAL" clId="{04058F91-84CA-415C-A647-ADEC231F25FC}" dt="2022-10-19T15:58:20.297" v="34" actId="26606"/>
          <ac:spMkLst>
            <pc:docMk/>
            <pc:sldMk cId="2333559263" sldId="256"/>
            <ac:spMk id="2" creationId="{EA0D0DCD-0418-0A6C-35E0-01D0F5EC9426}"/>
          </ac:spMkLst>
        </pc:spChg>
        <pc:spChg chg="mod">
          <ac:chgData name="Eldana K. Netalieva" userId="56df7305-7531-4d6b-a76c-ca166f2f9d66" providerId="ADAL" clId="{04058F91-84CA-415C-A647-ADEC231F25FC}" dt="2022-10-19T15:58:20.297" v="34" actId="26606"/>
          <ac:spMkLst>
            <pc:docMk/>
            <pc:sldMk cId="2333559263" sldId="256"/>
            <ac:spMk id="3" creationId="{849416AB-8B96-445A-BE6B-FEB78B6C658C}"/>
          </ac:spMkLst>
        </pc:spChg>
        <pc:spChg chg="add">
          <ac:chgData name="Eldana K. Netalieva" userId="56df7305-7531-4d6b-a76c-ca166f2f9d66" providerId="ADAL" clId="{04058F91-84CA-415C-A647-ADEC231F25FC}" dt="2022-10-19T15:58:20.297" v="34" actId="26606"/>
          <ac:spMkLst>
            <pc:docMk/>
            <pc:sldMk cId="2333559263" sldId="256"/>
            <ac:spMk id="12" creationId="{A34066D6-1B59-4642-A86D-39464CEE971B}"/>
          </ac:spMkLst>
        </pc:spChg>
        <pc:spChg chg="add">
          <ac:chgData name="Eldana K. Netalieva" userId="56df7305-7531-4d6b-a76c-ca166f2f9d66" providerId="ADAL" clId="{04058F91-84CA-415C-A647-ADEC231F25FC}" dt="2022-10-19T15:58:20.297" v="34" actId="26606"/>
          <ac:spMkLst>
            <pc:docMk/>
            <pc:sldMk cId="2333559263" sldId="256"/>
            <ac:spMk id="14" creationId="{18E928D9-3091-4385-B979-265D55AD02CE}"/>
          </ac:spMkLst>
        </pc:spChg>
        <pc:spChg chg="add">
          <ac:chgData name="Eldana K. Netalieva" userId="56df7305-7531-4d6b-a76c-ca166f2f9d66" providerId="ADAL" clId="{04058F91-84CA-415C-A647-ADEC231F25FC}" dt="2022-10-19T15:58:20.297" v="34" actId="26606"/>
          <ac:spMkLst>
            <pc:docMk/>
            <pc:sldMk cId="2333559263" sldId="256"/>
            <ac:spMk id="16" creationId="{7D602432-D774-4CF5-94E8-7D52D01059D2}"/>
          </ac:spMkLst>
        </pc:spChg>
        <pc:spChg chg="add">
          <ac:chgData name="Eldana K. Netalieva" userId="56df7305-7531-4d6b-a76c-ca166f2f9d66" providerId="ADAL" clId="{04058F91-84CA-415C-A647-ADEC231F25FC}" dt="2022-10-19T15:58:20.297" v="34" actId="26606"/>
          <ac:spMkLst>
            <pc:docMk/>
            <pc:sldMk cId="2333559263" sldId="256"/>
            <ac:spMk id="18" creationId="{CBF9EBB4-5078-47B2-AAA0-DF4A88D8182A}"/>
          </ac:spMkLst>
        </pc:spChg>
        <pc:picChg chg="add del">
          <ac:chgData name="Eldana K. Netalieva" userId="56df7305-7531-4d6b-a76c-ca166f2f9d66" providerId="ADAL" clId="{04058F91-84CA-415C-A647-ADEC231F25FC}" dt="2022-10-19T15:57:45.940" v="13" actId="22"/>
          <ac:picMkLst>
            <pc:docMk/>
            <pc:sldMk cId="2333559263" sldId="256"/>
            <ac:picMk id="5" creationId="{658A044A-0CA1-B2DA-0CB2-03C8103DF698}"/>
          </ac:picMkLst>
        </pc:picChg>
        <pc:picChg chg="add mod ord">
          <ac:chgData name="Eldana K. Netalieva" userId="56df7305-7531-4d6b-a76c-ca166f2f9d66" providerId="ADAL" clId="{04058F91-84CA-415C-A647-ADEC231F25FC}" dt="2022-10-19T15:58:20.297" v="34" actId="26606"/>
          <ac:picMkLst>
            <pc:docMk/>
            <pc:sldMk cId="2333559263" sldId="256"/>
            <ac:picMk id="7" creationId="{AEF20CC7-F170-9C52-670B-BC54A82042B1}"/>
          </ac:picMkLst>
        </pc:picChg>
      </pc:sldChg>
      <pc:sldChg chg="addSp delSp modSp new mod setBg">
        <pc:chgData name="Eldana K. Netalieva" userId="56df7305-7531-4d6b-a76c-ca166f2f9d66" providerId="ADAL" clId="{04058F91-84CA-415C-A647-ADEC231F25FC}" dt="2022-10-19T16:06:36.295" v="334" actId="26606"/>
        <pc:sldMkLst>
          <pc:docMk/>
          <pc:sldMk cId="1707798948" sldId="257"/>
        </pc:sldMkLst>
        <pc:spChg chg="mo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2" creationId="{DE8E53F2-DEC7-6CFD-491E-7AECD31BA654}"/>
          </ac:spMkLst>
        </pc:spChg>
        <pc:spChg chg="add del mo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3" creationId="{DF7B9A32-F145-89DF-3932-472DF78578E7}"/>
          </ac:spMkLst>
        </pc:spChg>
        <pc:spChg chg="add del">
          <ac:chgData name="Eldana K. Netalieva" userId="56df7305-7531-4d6b-a76c-ca166f2f9d66" providerId="ADAL" clId="{04058F91-84CA-415C-A647-ADEC231F25FC}" dt="2022-10-19T16:06:36.277" v="333" actId="26606"/>
          <ac:spMkLst>
            <pc:docMk/>
            <pc:sldMk cId="1707798948" sldId="257"/>
            <ac:spMk id="9" creationId="{AE2B703B-46F9-481A-A605-82E2A828C4FA}"/>
          </ac:spMkLst>
        </pc:spChg>
        <pc:spChg chg="add del">
          <ac:chgData name="Eldana K. Netalieva" userId="56df7305-7531-4d6b-a76c-ca166f2f9d66" providerId="ADAL" clId="{04058F91-84CA-415C-A647-ADEC231F25FC}" dt="2022-10-19T16:06:36.277" v="333" actId="26606"/>
          <ac:spMkLst>
            <pc:docMk/>
            <pc:sldMk cId="1707798948" sldId="257"/>
            <ac:spMk id="11" creationId="{F13BE4D7-0C3D-4906-B230-A1C5B4665CCF}"/>
          </ac:spMkLst>
        </pc:spChg>
        <pc:spChg chg="ad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12" creationId="{1661932C-CA15-4E17-B115-FAE7CBEE4789}"/>
          </ac:spMkLst>
        </pc:spChg>
        <pc:spChg chg="ad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13" creationId="{1CD81A2A-6ED4-4EF4-A14C-912D31E14800}"/>
          </ac:spMkLst>
        </pc:spChg>
        <pc:spChg chg="ad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14" creationId="{8590ADD5-9383-4D3D-9047-3DA2593CCB5D}"/>
          </ac:spMkLst>
        </pc:spChg>
        <pc:spChg chg="ad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15" creationId="{DF7B9A32-F145-89DF-3932-472DF78578E7}"/>
          </ac:spMkLst>
        </pc:spChg>
        <pc:spChg chg="ad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16" creationId="{DABE3E45-88CF-45D8-8D40-C773324D93F6}"/>
          </ac:spMkLst>
        </pc:spChg>
        <pc:spChg chg="ad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20" creationId="{B91ECDA9-56DC-4270-8F33-01C5637B8CEB}"/>
          </ac:spMkLst>
        </pc:spChg>
        <pc:spChg chg="ad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22" creationId="{75F47824-961D-465D-84F9-EAE11BC6173B}"/>
          </ac:spMkLst>
        </pc:spChg>
        <pc:spChg chg="add">
          <ac:chgData name="Eldana K. Netalieva" userId="56df7305-7531-4d6b-a76c-ca166f2f9d66" providerId="ADAL" clId="{04058F91-84CA-415C-A647-ADEC231F25FC}" dt="2022-10-19T16:06:36.295" v="334" actId="26606"/>
          <ac:spMkLst>
            <pc:docMk/>
            <pc:sldMk cId="1707798948" sldId="257"/>
            <ac:spMk id="24" creationId="{FEC9DA3E-C1D7-472D-B7C0-F71AE41FBA23}"/>
          </ac:spMkLst>
        </pc:spChg>
        <pc:graphicFrameChg chg="add del">
          <ac:chgData name="Eldana K. Netalieva" userId="56df7305-7531-4d6b-a76c-ca166f2f9d66" providerId="ADAL" clId="{04058F91-84CA-415C-A647-ADEC231F25FC}" dt="2022-10-19T16:06:24.023" v="329" actId="26606"/>
          <ac:graphicFrameMkLst>
            <pc:docMk/>
            <pc:sldMk cId="1707798948" sldId="257"/>
            <ac:graphicFrameMk id="5" creationId="{9FDEEDB6-B271-56AB-02F8-517B611DE28A}"/>
          </ac:graphicFrameMkLst>
        </pc:graphicFrameChg>
        <pc:graphicFrameChg chg="add del">
          <ac:chgData name="Eldana K. Netalieva" userId="56df7305-7531-4d6b-a76c-ca166f2f9d66" providerId="ADAL" clId="{04058F91-84CA-415C-A647-ADEC231F25FC}" dt="2022-10-19T16:06:34.204" v="331" actId="26606"/>
          <ac:graphicFrameMkLst>
            <pc:docMk/>
            <pc:sldMk cId="1707798948" sldId="257"/>
            <ac:graphicFrameMk id="7" creationId="{0BD579E9-E66C-363F-7CEA-C294889A18DE}"/>
          </ac:graphicFrameMkLst>
        </pc:graphicFrameChg>
        <pc:graphicFrameChg chg="add del">
          <ac:chgData name="Eldana K. Netalieva" userId="56df7305-7531-4d6b-a76c-ca166f2f9d66" providerId="ADAL" clId="{04058F91-84CA-415C-A647-ADEC231F25FC}" dt="2022-10-19T16:06:36.277" v="333" actId="26606"/>
          <ac:graphicFrameMkLst>
            <pc:docMk/>
            <pc:sldMk cId="1707798948" sldId="257"/>
            <ac:graphicFrameMk id="10" creationId="{14995863-E747-5A9A-A3FF-2122688F957E}"/>
          </ac:graphicFrameMkLst>
        </pc:graphicFrameChg>
        <pc:picChg chg="add">
          <ac:chgData name="Eldana K. Netalieva" userId="56df7305-7531-4d6b-a76c-ca166f2f9d66" providerId="ADAL" clId="{04058F91-84CA-415C-A647-ADEC231F25FC}" dt="2022-10-19T16:06:36.295" v="334" actId="26606"/>
          <ac:picMkLst>
            <pc:docMk/>
            <pc:sldMk cId="1707798948" sldId="257"/>
            <ac:picMk id="17" creationId="{A56381E8-F8A1-B128-49EF-E2376B460201}"/>
          </ac:picMkLst>
        </pc:picChg>
        <pc:cxnChg chg="add">
          <ac:chgData name="Eldana K. Netalieva" userId="56df7305-7531-4d6b-a76c-ca166f2f9d66" providerId="ADAL" clId="{04058F91-84CA-415C-A647-ADEC231F25FC}" dt="2022-10-19T16:06:36.295" v="334" actId="26606"/>
          <ac:cxnSpMkLst>
            <pc:docMk/>
            <pc:sldMk cId="1707798948" sldId="257"/>
            <ac:cxnSpMk id="18" creationId="{49CD1692-827B-4C8D-B4A1-134FD04CF45C}"/>
          </ac:cxnSpMkLst>
        </pc:cxnChg>
      </pc:sldChg>
      <pc:sldChg chg="addSp delSp modSp new mod setBg">
        <pc:chgData name="Eldana K. Netalieva" userId="56df7305-7531-4d6b-a76c-ca166f2f9d66" providerId="ADAL" clId="{04058F91-84CA-415C-A647-ADEC231F25FC}" dt="2022-10-19T16:09:50.063" v="450" actId="1076"/>
        <pc:sldMkLst>
          <pc:docMk/>
          <pc:sldMk cId="2485251455" sldId="258"/>
        </pc:sldMkLst>
        <pc:spChg chg="mod">
          <ac:chgData name="Eldana K. Netalieva" userId="56df7305-7531-4d6b-a76c-ca166f2f9d66" providerId="ADAL" clId="{04058F91-84CA-415C-A647-ADEC231F25FC}" dt="2022-10-19T16:09:21.222" v="438" actId="26606"/>
          <ac:spMkLst>
            <pc:docMk/>
            <pc:sldMk cId="2485251455" sldId="258"/>
            <ac:spMk id="2" creationId="{0BB431D5-A394-A08E-2F26-CE670D132BD9}"/>
          </ac:spMkLst>
        </pc:spChg>
        <pc:spChg chg="add del mod">
          <ac:chgData name="Eldana K. Netalieva" userId="56df7305-7531-4d6b-a76c-ca166f2f9d66" providerId="ADAL" clId="{04058F91-84CA-415C-A647-ADEC231F25FC}" dt="2022-10-19T16:09:21.222" v="438" actId="26606"/>
          <ac:spMkLst>
            <pc:docMk/>
            <pc:sldMk cId="2485251455" sldId="258"/>
            <ac:spMk id="3" creationId="{FB0B6A95-A9DF-2CC8-536A-1C8714C2C6D4}"/>
          </ac:spMkLst>
        </pc:spChg>
        <pc:spChg chg="add">
          <ac:chgData name="Eldana K. Netalieva" userId="56df7305-7531-4d6b-a76c-ca166f2f9d66" providerId="ADAL" clId="{04058F91-84CA-415C-A647-ADEC231F25FC}" dt="2022-10-19T16:09:21.222" v="438" actId="26606"/>
          <ac:spMkLst>
            <pc:docMk/>
            <pc:sldMk cId="2485251455" sldId="258"/>
            <ac:spMk id="9" creationId="{460B0EFB-53ED-4F35-B05D-F658EA021C65}"/>
          </ac:spMkLst>
        </pc:spChg>
        <pc:spChg chg="add">
          <ac:chgData name="Eldana K. Netalieva" userId="56df7305-7531-4d6b-a76c-ca166f2f9d66" providerId="ADAL" clId="{04058F91-84CA-415C-A647-ADEC231F25FC}" dt="2022-10-19T16:09:21.222" v="438" actId="26606"/>
          <ac:spMkLst>
            <pc:docMk/>
            <pc:sldMk cId="2485251455" sldId="258"/>
            <ac:spMk id="11" creationId="{835EF3DD-7D43-4A27-8967-A92FD8CC9365}"/>
          </ac:spMkLst>
        </pc:spChg>
        <pc:picChg chg="add del mod ord">
          <ac:chgData name="Eldana K. Netalieva" userId="56df7305-7531-4d6b-a76c-ca166f2f9d66" providerId="ADAL" clId="{04058F91-84CA-415C-A647-ADEC231F25FC}" dt="2022-10-19T16:08:09.480" v="365" actId="22"/>
          <ac:picMkLst>
            <pc:docMk/>
            <pc:sldMk cId="2485251455" sldId="258"/>
            <ac:picMk id="5" creationId="{7B559E1C-14B3-0C9A-1E83-73C82F6D487A}"/>
          </ac:picMkLst>
        </pc:picChg>
        <pc:picChg chg="add">
          <ac:chgData name="Eldana K. Netalieva" userId="56df7305-7531-4d6b-a76c-ca166f2f9d66" providerId="ADAL" clId="{04058F91-84CA-415C-A647-ADEC231F25FC}" dt="2022-10-19T16:09:21.222" v="438" actId="26606"/>
          <ac:picMkLst>
            <pc:docMk/>
            <pc:sldMk cId="2485251455" sldId="258"/>
            <ac:picMk id="6" creationId="{959508D0-1F2D-FDF8-1F04-D1D5232692AE}"/>
          </ac:picMkLst>
        </pc:picChg>
        <pc:picChg chg="add mod">
          <ac:chgData name="Eldana K. Netalieva" userId="56df7305-7531-4d6b-a76c-ca166f2f9d66" providerId="ADAL" clId="{04058F91-84CA-415C-A647-ADEC231F25FC}" dt="2022-10-19T16:09:50.063" v="450" actId="1076"/>
          <ac:picMkLst>
            <pc:docMk/>
            <pc:sldMk cId="2485251455" sldId="258"/>
            <ac:picMk id="8" creationId="{335E6B09-8D81-75A2-AC51-15703A47F859}"/>
          </ac:picMkLst>
        </pc:picChg>
      </pc:sldChg>
      <pc:sldChg chg="addSp modSp new mod setBg">
        <pc:chgData name="Eldana K. Netalieva" userId="56df7305-7531-4d6b-a76c-ca166f2f9d66" providerId="ADAL" clId="{04058F91-84CA-415C-A647-ADEC231F25FC}" dt="2022-10-19T16:31:03.775" v="1067" actId="20577"/>
        <pc:sldMkLst>
          <pc:docMk/>
          <pc:sldMk cId="4016795129" sldId="259"/>
        </pc:sldMkLst>
        <pc:spChg chg="mod">
          <ac:chgData name="Eldana K. Netalieva" userId="56df7305-7531-4d6b-a76c-ca166f2f9d66" providerId="ADAL" clId="{04058F91-84CA-415C-A647-ADEC231F25FC}" dt="2022-10-19T16:22:12.610" v="873" actId="1076"/>
          <ac:spMkLst>
            <pc:docMk/>
            <pc:sldMk cId="4016795129" sldId="259"/>
            <ac:spMk id="2" creationId="{993E3871-5601-2CFA-1FA3-CAF59358D36F}"/>
          </ac:spMkLst>
        </pc:spChg>
        <pc:spChg chg="mod ord">
          <ac:chgData name="Eldana K. Netalieva" userId="56df7305-7531-4d6b-a76c-ca166f2f9d66" providerId="ADAL" clId="{04058F91-84CA-415C-A647-ADEC231F25FC}" dt="2022-10-19T16:31:03.775" v="1067" actId="20577"/>
          <ac:spMkLst>
            <pc:docMk/>
            <pc:sldMk cId="4016795129" sldId="259"/>
            <ac:spMk id="3" creationId="{DD4C7CE5-73B2-D34B-821B-812DCEE39808}"/>
          </ac:spMkLst>
        </pc:spChg>
        <pc:spChg chg="add">
          <ac:chgData name="Eldana K. Netalieva" userId="56df7305-7531-4d6b-a76c-ca166f2f9d66" providerId="ADAL" clId="{04058F91-84CA-415C-A647-ADEC231F25FC}" dt="2022-10-19T16:14:18.530" v="590" actId="26606"/>
          <ac:spMkLst>
            <pc:docMk/>
            <pc:sldMk cId="4016795129" sldId="259"/>
            <ac:spMk id="10" creationId="{66E48AFA-8884-4F68-A44F-D2C1E8609C5A}"/>
          </ac:spMkLst>
        </pc:spChg>
        <pc:spChg chg="add">
          <ac:chgData name="Eldana K. Netalieva" userId="56df7305-7531-4d6b-a76c-ca166f2f9d66" providerId="ADAL" clId="{04058F91-84CA-415C-A647-ADEC231F25FC}" dt="2022-10-19T16:14:18.530" v="590" actId="26606"/>
          <ac:spMkLst>
            <pc:docMk/>
            <pc:sldMk cId="4016795129" sldId="259"/>
            <ac:spMk id="12" creationId="{969D19A6-08CB-498C-93EC-3FFB021FC68A}"/>
          </ac:spMkLst>
        </pc:spChg>
        <pc:picChg chg="add mod modCrop">
          <ac:chgData name="Eldana K. Netalieva" userId="56df7305-7531-4d6b-a76c-ca166f2f9d66" providerId="ADAL" clId="{04058F91-84CA-415C-A647-ADEC231F25FC}" dt="2022-10-19T16:22:03.916" v="872" actId="1076"/>
          <ac:picMkLst>
            <pc:docMk/>
            <pc:sldMk cId="4016795129" sldId="259"/>
            <ac:picMk id="5" creationId="{C1E34E12-B4A3-9A44-A374-5B07A54430D8}"/>
          </ac:picMkLst>
        </pc:picChg>
      </pc:sldChg>
      <pc:sldChg chg="addSp modSp new mod setBg">
        <pc:chgData name="Eldana K. Netalieva" userId="56df7305-7531-4d6b-a76c-ca166f2f9d66" providerId="ADAL" clId="{04058F91-84CA-415C-A647-ADEC231F25FC}" dt="2022-10-19T16:34:16.422" v="1277" actId="20577"/>
        <pc:sldMkLst>
          <pc:docMk/>
          <pc:sldMk cId="1311261973" sldId="260"/>
        </pc:sldMkLst>
        <pc:spChg chg="mod">
          <ac:chgData name="Eldana K. Netalieva" userId="56df7305-7531-4d6b-a76c-ca166f2f9d66" providerId="ADAL" clId="{04058F91-84CA-415C-A647-ADEC231F25FC}" dt="2022-10-19T16:20:23.160" v="825" actId="1076"/>
          <ac:spMkLst>
            <pc:docMk/>
            <pc:sldMk cId="1311261973" sldId="260"/>
            <ac:spMk id="2" creationId="{237FEBF0-D056-0006-F151-AB91C17917B5}"/>
          </ac:spMkLst>
        </pc:spChg>
        <pc:spChg chg="mod ord">
          <ac:chgData name="Eldana K. Netalieva" userId="56df7305-7531-4d6b-a76c-ca166f2f9d66" providerId="ADAL" clId="{04058F91-84CA-415C-A647-ADEC231F25FC}" dt="2022-10-19T16:34:16.422" v="1277" actId="20577"/>
          <ac:spMkLst>
            <pc:docMk/>
            <pc:sldMk cId="1311261973" sldId="260"/>
            <ac:spMk id="3" creationId="{A10AA5B3-4F94-94A5-41F0-ACCD2055EFA6}"/>
          </ac:spMkLst>
        </pc:spChg>
        <pc:spChg chg="add">
          <ac:chgData name="Eldana K. Netalieva" userId="56df7305-7531-4d6b-a76c-ca166f2f9d66" providerId="ADAL" clId="{04058F91-84CA-415C-A647-ADEC231F25FC}" dt="2022-10-19T16:20:11.061" v="823" actId="26606"/>
          <ac:spMkLst>
            <pc:docMk/>
            <pc:sldMk cId="1311261973" sldId="260"/>
            <ac:spMk id="10" creationId="{66E48AFA-8884-4F68-A44F-D2C1E8609C5A}"/>
          </ac:spMkLst>
        </pc:spChg>
        <pc:spChg chg="add">
          <ac:chgData name="Eldana K. Netalieva" userId="56df7305-7531-4d6b-a76c-ca166f2f9d66" providerId="ADAL" clId="{04058F91-84CA-415C-A647-ADEC231F25FC}" dt="2022-10-19T16:20:11.061" v="823" actId="26606"/>
          <ac:spMkLst>
            <pc:docMk/>
            <pc:sldMk cId="1311261973" sldId="260"/>
            <ac:spMk id="12" creationId="{969D19A6-08CB-498C-93EC-3FFB021FC68A}"/>
          </ac:spMkLst>
        </pc:spChg>
        <pc:picChg chg="add mod">
          <ac:chgData name="Eldana K. Netalieva" userId="56df7305-7531-4d6b-a76c-ca166f2f9d66" providerId="ADAL" clId="{04058F91-84CA-415C-A647-ADEC231F25FC}" dt="2022-10-19T16:20:18.497" v="824" actId="1076"/>
          <ac:picMkLst>
            <pc:docMk/>
            <pc:sldMk cId="1311261973" sldId="260"/>
            <ac:picMk id="5" creationId="{29F32306-4B97-8A97-BEC6-6C9095EC8F3C}"/>
          </ac:picMkLst>
        </pc:picChg>
      </pc:sldChg>
      <pc:sldChg chg="addSp delSp modSp new mod setBg">
        <pc:chgData name="Eldana K. Netalieva" userId="56df7305-7531-4d6b-a76c-ca166f2f9d66" providerId="ADAL" clId="{04058F91-84CA-415C-A647-ADEC231F25FC}" dt="2022-10-19T16:35:41.098" v="1346" actId="20577"/>
        <pc:sldMkLst>
          <pc:docMk/>
          <pc:sldMk cId="2741461303" sldId="261"/>
        </pc:sldMkLst>
        <pc:spChg chg="mod">
          <ac:chgData name="Eldana K. Netalieva" userId="56df7305-7531-4d6b-a76c-ca166f2f9d66" providerId="ADAL" clId="{04058F91-84CA-415C-A647-ADEC231F25FC}" dt="2022-10-19T16:34:53.459" v="1298" actId="1076"/>
          <ac:spMkLst>
            <pc:docMk/>
            <pc:sldMk cId="2741461303" sldId="261"/>
            <ac:spMk id="2" creationId="{D867F2EA-6F1D-1929-8254-C44A6D20A794}"/>
          </ac:spMkLst>
        </pc:spChg>
        <pc:spChg chg="mod ord">
          <ac:chgData name="Eldana K. Netalieva" userId="56df7305-7531-4d6b-a76c-ca166f2f9d66" providerId="ADAL" clId="{04058F91-84CA-415C-A647-ADEC231F25FC}" dt="2022-10-19T16:35:41.098" v="1346" actId="20577"/>
          <ac:spMkLst>
            <pc:docMk/>
            <pc:sldMk cId="2741461303" sldId="261"/>
            <ac:spMk id="3" creationId="{C7F7750C-2D18-A7B7-D9E9-870EA84A1FB9}"/>
          </ac:spMkLst>
        </pc:spChg>
        <pc:spChg chg="add">
          <ac:chgData name="Eldana K. Netalieva" userId="56df7305-7531-4d6b-a76c-ca166f2f9d66" providerId="ADAL" clId="{04058F91-84CA-415C-A647-ADEC231F25FC}" dt="2022-10-19T16:29:24.410" v="994" actId="26606"/>
          <ac:spMkLst>
            <pc:docMk/>
            <pc:sldMk cId="2741461303" sldId="261"/>
            <ac:spMk id="14" creationId="{66E48AFA-8884-4F68-A44F-D2C1E8609C5A}"/>
          </ac:spMkLst>
        </pc:spChg>
        <pc:spChg chg="add">
          <ac:chgData name="Eldana K. Netalieva" userId="56df7305-7531-4d6b-a76c-ca166f2f9d66" providerId="ADAL" clId="{04058F91-84CA-415C-A647-ADEC231F25FC}" dt="2022-10-19T16:29:24.410" v="994" actId="26606"/>
          <ac:spMkLst>
            <pc:docMk/>
            <pc:sldMk cId="2741461303" sldId="261"/>
            <ac:spMk id="16" creationId="{969D19A6-08CB-498C-93EC-3FFB021FC68A}"/>
          </ac:spMkLst>
        </pc:spChg>
        <pc:picChg chg="add del mod">
          <ac:chgData name="Eldana K. Netalieva" userId="56df7305-7531-4d6b-a76c-ca166f2f9d66" providerId="ADAL" clId="{04058F91-84CA-415C-A647-ADEC231F25FC}" dt="2022-10-19T16:28:54.824" v="986" actId="22"/>
          <ac:picMkLst>
            <pc:docMk/>
            <pc:sldMk cId="2741461303" sldId="261"/>
            <ac:picMk id="5" creationId="{BA8753C9-8061-8222-BDA3-C58EF18532B4}"/>
          </ac:picMkLst>
        </pc:picChg>
        <pc:picChg chg="add del">
          <ac:chgData name="Eldana K. Netalieva" userId="56df7305-7531-4d6b-a76c-ca166f2f9d66" providerId="ADAL" clId="{04058F91-84CA-415C-A647-ADEC231F25FC}" dt="2022-10-19T16:29:08.271" v="990" actId="22"/>
          <ac:picMkLst>
            <pc:docMk/>
            <pc:sldMk cId="2741461303" sldId="261"/>
            <ac:picMk id="7" creationId="{E671C0C5-F509-1485-910A-28440CED15B1}"/>
          </ac:picMkLst>
        </pc:picChg>
        <pc:picChg chg="add mod">
          <ac:chgData name="Eldana K. Netalieva" userId="56df7305-7531-4d6b-a76c-ca166f2f9d66" providerId="ADAL" clId="{04058F91-84CA-415C-A647-ADEC231F25FC}" dt="2022-10-19T16:34:45.059" v="1297" actId="1076"/>
          <ac:picMkLst>
            <pc:docMk/>
            <pc:sldMk cId="2741461303" sldId="261"/>
            <ac:picMk id="9" creationId="{6D4A11D4-22A3-73B0-E3F5-12B56C699025}"/>
          </ac:picMkLst>
        </pc:picChg>
      </pc:sldChg>
      <pc:sldChg chg="addSp delSp modSp new mod setBg">
        <pc:chgData name="Eldana K. Netalieva" userId="56df7305-7531-4d6b-a76c-ca166f2f9d66" providerId="ADAL" clId="{04058F91-84CA-415C-A647-ADEC231F25FC}" dt="2022-10-20T02:00:13.232" v="2756" actId="20577"/>
        <pc:sldMkLst>
          <pc:docMk/>
          <pc:sldMk cId="3154307588" sldId="262"/>
        </pc:sldMkLst>
        <pc:spChg chg="mod">
          <ac:chgData name="Eldana K. Netalieva" userId="56df7305-7531-4d6b-a76c-ca166f2f9d66" providerId="ADAL" clId="{04058F91-84CA-415C-A647-ADEC231F25FC}" dt="2022-10-19T16:42:17.089" v="1507" actId="1076"/>
          <ac:spMkLst>
            <pc:docMk/>
            <pc:sldMk cId="3154307588" sldId="262"/>
            <ac:spMk id="2" creationId="{A355D081-B064-4E21-86A6-20F56148C38F}"/>
          </ac:spMkLst>
        </pc:spChg>
        <pc:spChg chg="add del mod ord">
          <ac:chgData name="Eldana K. Netalieva" userId="56df7305-7531-4d6b-a76c-ca166f2f9d66" providerId="ADAL" clId="{04058F91-84CA-415C-A647-ADEC231F25FC}" dt="2022-10-20T02:00:13.232" v="2756" actId="20577"/>
          <ac:spMkLst>
            <pc:docMk/>
            <pc:sldMk cId="3154307588" sldId="262"/>
            <ac:spMk id="3" creationId="{74947336-648C-F7CB-597E-ACD40D0902DC}"/>
          </ac:spMkLst>
        </pc:spChg>
        <pc:spChg chg="add del">
          <ac:chgData name="Eldana K. Netalieva" userId="56df7305-7531-4d6b-a76c-ca166f2f9d66" providerId="ADAL" clId="{04058F91-84CA-415C-A647-ADEC231F25FC}" dt="2022-10-19T16:40:37.392" v="1439" actId="26606"/>
          <ac:spMkLst>
            <pc:docMk/>
            <pc:sldMk cId="3154307588" sldId="262"/>
            <ac:spMk id="12" creationId="{2EB492CD-616E-47F8-933B-5E2D952A0593}"/>
          </ac:spMkLst>
        </pc:spChg>
        <pc:spChg chg="add del">
          <ac:chgData name="Eldana K. Netalieva" userId="56df7305-7531-4d6b-a76c-ca166f2f9d66" providerId="ADAL" clId="{04058F91-84CA-415C-A647-ADEC231F25FC}" dt="2022-10-19T16:40:37.392" v="1439" actId="26606"/>
          <ac:spMkLst>
            <pc:docMk/>
            <pc:sldMk cId="3154307588" sldId="262"/>
            <ac:spMk id="14" creationId="{59383CF9-23B5-4335-9B21-1791C4CF1C75}"/>
          </ac:spMkLst>
        </pc:spChg>
        <pc:spChg chg="add del">
          <ac:chgData name="Eldana K. Netalieva" userId="56df7305-7531-4d6b-a76c-ca166f2f9d66" providerId="ADAL" clId="{04058F91-84CA-415C-A647-ADEC231F25FC}" dt="2022-10-19T16:40:37.392" v="1439" actId="26606"/>
          <ac:spMkLst>
            <pc:docMk/>
            <pc:sldMk cId="3154307588" sldId="262"/>
            <ac:spMk id="16" creationId="{0007FE00-9498-4706-B255-6437B0252C02}"/>
          </ac:spMkLst>
        </pc:spChg>
        <pc:spChg chg="add del">
          <ac:chgData name="Eldana K. Netalieva" userId="56df7305-7531-4d6b-a76c-ca166f2f9d66" providerId="ADAL" clId="{04058F91-84CA-415C-A647-ADEC231F25FC}" dt="2022-10-19T16:40:40.836" v="1441" actId="26606"/>
          <ac:spMkLst>
            <pc:docMk/>
            <pc:sldMk cId="3154307588" sldId="262"/>
            <ac:spMk id="18" creationId="{DABE3E45-88CF-45D8-8D40-C773324D93F6}"/>
          </ac:spMkLst>
        </pc:spChg>
        <pc:spChg chg="add del">
          <ac:chgData name="Eldana K. Netalieva" userId="56df7305-7531-4d6b-a76c-ca166f2f9d66" providerId="ADAL" clId="{04058F91-84CA-415C-A647-ADEC231F25FC}" dt="2022-10-19T16:40:40.836" v="1441" actId="26606"/>
          <ac:spMkLst>
            <pc:docMk/>
            <pc:sldMk cId="3154307588" sldId="262"/>
            <ac:spMk id="19" creationId="{1CD81A2A-6ED4-4EF4-A14C-912D31E14800}"/>
          </ac:spMkLst>
        </pc:spChg>
        <pc:spChg chg="add del">
          <ac:chgData name="Eldana K. Netalieva" userId="56df7305-7531-4d6b-a76c-ca166f2f9d66" providerId="ADAL" clId="{04058F91-84CA-415C-A647-ADEC231F25FC}" dt="2022-10-19T16:40:40.836" v="1441" actId="26606"/>
          <ac:spMkLst>
            <pc:docMk/>
            <pc:sldMk cId="3154307588" sldId="262"/>
            <ac:spMk id="21" creationId="{1661932C-CA15-4E17-B115-FAE7CBEE4789}"/>
          </ac:spMkLst>
        </pc:spChg>
        <pc:spChg chg="add del">
          <ac:chgData name="Eldana K. Netalieva" userId="56df7305-7531-4d6b-a76c-ca166f2f9d66" providerId="ADAL" clId="{04058F91-84CA-415C-A647-ADEC231F25FC}" dt="2022-10-19T16:40:40.836" v="1441" actId="26606"/>
          <ac:spMkLst>
            <pc:docMk/>
            <pc:sldMk cId="3154307588" sldId="262"/>
            <ac:spMk id="22" creationId="{B91ECDA9-56DC-4270-8F33-01C5637B8CEB}"/>
          </ac:spMkLst>
        </pc:spChg>
        <pc:spChg chg="add del">
          <ac:chgData name="Eldana K. Netalieva" userId="56df7305-7531-4d6b-a76c-ca166f2f9d66" providerId="ADAL" clId="{04058F91-84CA-415C-A647-ADEC231F25FC}" dt="2022-10-19T16:40:40.836" v="1441" actId="26606"/>
          <ac:spMkLst>
            <pc:docMk/>
            <pc:sldMk cId="3154307588" sldId="262"/>
            <ac:spMk id="23" creationId="{8590ADD5-9383-4D3D-9047-3DA2593CCB5D}"/>
          </ac:spMkLst>
        </pc:spChg>
        <pc:spChg chg="add del">
          <ac:chgData name="Eldana K. Netalieva" userId="56df7305-7531-4d6b-a76c-ca166f2f9d66" providerId="ADAL" clId="{04058F91-84CA-415C-A647-ADEC231F25FC}" dt="2022-10-19T16:40:40.836" v="1441" actId="26606"/>
          <ac:spMkLst>
            <pc:docMk/>
            <pc:sldMk cId="3154307588" sldId="262"/>
            <ac:spMk id="24" creationId="{75F47824-961D-465D-84F9-EAE11BC6173B}"/>
          </ac:spMkLst>
        </pc:spChg>
        <pc:spChg chg="add del">
          <ac:chgData name="Eldana K. Netalieva" userId="56df7305-7531-4d6b-a76c-ca166f2f9d66" providerId="ADAL" clId="{04058F91-84CA-415C-A647-ADEC231F25FC}" dt="2022-10-19T16:40:40.836" v="1441" actId="26606"/>
          <ac:spMkLst>
            <pc:docMk/>
            <pc:sldMk cId="3154307588" sldId="262"/>
            <ac:spMk id="26" creationId="{FEC9DA3E-C1D7-472D-B7C0-F71AE41FBA23}"/>
          </ac:spMkLst>
        </pc:spChg>
        <pc:spChg chg="add del">
          <ac:chgData name="Eldana K. Netalieva" userId="56df7305-7531-4d6b-a76c-ca166f2f9d66" providerId="ADAL" clId="{04058F91-84CA-415C-A647-ADEC231F25FC}" dt="2022-10-19T16:40:46.082" v="1443" actId="26606"/>
          <ac:spMkLst>
            <pc:docMk/>
            <pc:sldMk cId="3154307588" sldId="262"/>
            <ac:spMk id="28" creationId="{4037C1C0-FADA-40C7-B923-037899A24F09}"/>
          </ac:spMkLst>
        </pc:spChg>
        <pc:spChg chg="add del">
          <ac:chgData name="Eldana K. Netalieva" userId="56df7305-7531-4d6b-a76c-ca166f2f9d66" providerId="ADAL" clId="{04058F91-84CA-415C-A647-ADEC231F25FC}" dt="2022-10-19T16:40:46.082" v="1443" actId="26606"/>
          <ac:spMkLst>
            <pc:docMk/>
            <pc:sldMk cId="3154307588" sldId="262"/>
            <ac:spMk id="29" creationId="{4B56CC07-3AFD-4C79-AFB2-0428FBBD79D1}"/>
          </ac:spMkLst>
        </pc:spChg>
        <pc:spChg chg="add del">
          <ac:chgData name="Eldana K. Netalieva" userId="56df7305-7531-4d6b-a76c-ca166f2f9d66" providerId="ADAL" clId="{04058F91-84CA-415C-A647-ADEC231F25FC}" dt="2022-10-19T16:40:48.288" v="1445" actId="26606"/>
          <ac:spMkLst>
            <pc:docMk/>
            <pc:sldMk cId="3154307588" sldId="262"/>
            <ac:spMk id="31" creationId="{4F7EBAE4-9945-4473-9E34-B2C66EA0F03D}"/>
          </ac:spMkLst>
        </pc:spChg>
        <pc:spChg chg="add del">
          <ac:chgData name="Eldana K. Netalieva" userId="56df7305-7531-4d6b-a76c-ca166f2f9d66" providerId="ADAL" clId="{04058F91-84CA-415C-A647-ADEC231F25FC}" dt="2022-10-19T16:40:48.288" v="1445" actId="26606"/>
          <ac:spMkLst>
            <pc:docMk/>
            <pc:sldMk cId="3154307588" sldId="262"/>
            <ac:spMk id="32" creationId="{70BEB1E7-2F88-40BC-B73D-42E5B6F80BFC}"/>
          </ac:spMkLst>
        </pc:spChg>
        <pc:spChg chg="add del">
          <ac:chgData name="Eldana K. Netalieva" userId="56df7305-7531-4d6b-a76c-ca166f2f9d66" providerId="ADAL" clId="{04058F91-84CA-415C-A647-ADEC231F25FC}" dt="2022-10-19T16:40:48.288" v="1445" actId="26606"/>
          <ac:spMkLst>
            <pc:docMk/>
            <pc:sldMk cId="3154307588" sldId="262"/>
            <ac:spMk id="33" creationId="{A7B99495-F43F-4D80-A44F-2CB4764EB90B}"/>
          </ac:spMkLst>
        </pc:spChg>
        <pc:spChg chg="add del">
          <ac:chgData name="Eldana K. Netalieva" userId="56df7305-7531-4d6b-a76c-ca166f2f9d66" providerId="ADAL" clId="{04058F91-84CA-415C-A647-ADEC231F25FC}" dt="2022-10-19T16:40:52.572" v="1447" actId="26606"/>
          <ac:spMkLst>
            <pc:docMk/>
            <pc:sldMk cId="3154307588" sldId="262"/>
            <ac:spMk id="35" creationId="{4AC6B390-BC59-4F1D-A0EE-D71A92F0A0B2}"/>
          </ac:spMkLst>
        </pc:spChg>
        <pc:spChg chg="add del">
          <ac:chgData name="Eldana K. Netalieva" userId="56df7305-7531-4d6b-a76c-ca166f2f9d66" providerId="ADAL" clId="{04058F91-84CA-415C-A647-ADEC231F25FC}" dt="2022-10-19T16:40:52.572" v="1447" actId="26606"/>
          <ac:spMkLst>
            <pc:docMk/>
            <pc:sldMk cId="3154307588" sldId="262"/>
            <ac:spMk id="36" creationId="{B6C60D79-16F1-4C4B-B7E3-7634E7069CDE}"/>
          </ac:spMkLst>
        </pc:spChg>
        <pc:spChg chg="add del">
          <ac:chgData name="Eldana K. Netalieva" userId="56df7305-7531-4d6b-a76c-ca166f2f9d66" providerId="ADAL" clId="{04058F91-84CA-415C-A647-ADEC231F25FC}" dt="2022-10-19T16:40:52.572" v="1447" actId="26606"/>
          <ac:spMkLst>
            <pc:docMk/>
            <pc:sldMk cId="3154307588" sldId="262"/>
            <ac:spMk id="37" creationId="{426B127E-6498-4C77-9C9D-4553A5113B80}"/>
          </ac:spMkLst>
        </pc:spChg>
        <pc:spChg chg="add">
          <ac:chgData name="Eldana K. Netalieva" userId="56df7305-7531-4d6b-a76c-ca166f2f9d66" providerId="ADAL" clId="{04058F91-84CA-415C-A647-ADEC231F25FC}" dt="2022-10-19T16:40:52.578" v="1448" actId="26606"/>
          <ac:spMkLst>
            <pc:docMk/>
            <pc:sldMk cId="3154307588" sldId="262"/>
            <ac:spMk id="39" creationId="{4037C1C0-FADA-40C7-B923-037899A24F09}"/>
          </ac:spMkLst>
        </pc:spChg>
        <pc:spChg chg="add">
          <ac:chgData name="Eldana K. Netalieva" userId="56df7305-7531-4d6b-a76c-ca166f2f9d66" providerId="ADAL" clId="{04058F91-84CA-415C-A647-ADEC231F25FC}" dt="2022-10-19T16:40:52.578" v="1448" actId="26606"/>
          <ac:spMkLst>
            <pc:docMk/>
            <pc:sldMk cId="3154307588" sldId="262"/>
            <ac:spMk id="40" creationId="{4B56CC07-3AFD-4C79-AFB2-0428FBBD79D1}"/>
          </ac:spMkLst>
        </pc:spChg>
        <pc:picChg chg="add del mod">
          <ac:chgData name="Eldana K. Netalieva" userId="56df7305-7531-4d6b-a76c-ca166f2f9d66" providerId="ADAL" clId="{04058F91-84CA-415C-A647-ADEC231F25FC}" dt="2022-10-19T16:40:02.610" v="1436" actId="21"/>
          <ac:picMkLst>
            <pc:docMk/>
            <pc:sldMk cId="3154307588" sldId="262"/>
            <ac:picMk id="5" creationId="{8B80FA9D-45EB-0E68-9A74-3F95D42C3F13}"/>
          </ac:picMkLst>
        </pc:picChg>
        <pc:picChg chg="add del mod ord">
          <ac:chgData name="Eldana K. Netalieva" userId="56df7305-7531-4d6b-a76c-ca166f2f9d66" providerId="ADAL" clId="{04058F91-84CA-415C-A647-ADEC231F25FC}" dt="2022-10-19T16:45:24.993" v="1556" actId="21"/>
          <ac:picMkLst>
            <pc:docMk/>
            <pc:sldMk cId="3154307588" sldId="262"/>
            <ac:picMk id="7" creationId="{5C8A5EE4-9984-248D-96DC-E90D18DF461B}"/>
          </ac:picMkLst>
        </pc:picChg>
        <pc:picChg chg="add del mod ord">
          <ac:chgData name="Eldana K. Netalieva" userId="56df7305-7531-4d6b-a76c-ca166f2f9d66" providerId="ADAL" clId="{04058F91-84CA-415C-A647-ADEC231F25FC}" dt="2022-10-19T16:41:01.650" v="1451" actId="22"/>
          <ac:picMkLst>
            <pc:docMk/>
            <pc:sldMk cId="3154307588" sldId="262"/>
            <ac:picMk id="9" creationId="{BB8A1F1A-0334-3D6F-2887-5B6C2070E98A}"/>
          </ac:picMkLst>
        </pc:picChg>
        <pc:picChg chg="add mod">
          <ac:chgData name="Eldana K. Netalieva" userId="56df7305-7531-4d6b-a76c-ca166f2f9d66" providerId="ADAL" clId="{04058F91-84CA-415C-A647-ADEC231F25FC}" dt="2022-10-19T16:45:27.908" v="1557" actId="1076"/>
          <ac:picMkLst>
            <pc:docMk/>
            <pc:sldMk cId="3154307588" sldId="262"/>
            <ac:picMk id="11" creationId="{4A61BF95-8B43-97B6-E78F-601210001412}"/>
          </ac:picMkLst>
        </pc:picChg>
        <pc:cxnChg chg="add del">
          <ac:chgData name="Eldana K. Netalieva" userId="56df7305-7531-4d6b-a76c-ca166f2f9d66" providerId="ADAL" clId="{04058F91-84CA-415C-A647-ADEC231F25FC}" dt="2022-10-19T16:40:40.836" v="1441" actId="26606"/>
          <ac:cxnSpMkLst>
            <pc:docMk/>
            <pc:sldMk cId="3154307588" sldId="262"/>
            <ac:cxnSpMk id="20" creationId="{49CD1692-827B-4C8D-B4A1-134FD04CF45C}"/>
          </ac:cxnSpMkLst>
        </pc:cxnChg>
      </pc:sldChg>
      <pc:sldChg chg="addSp delSp modSp new mod setBg">
        <pc:chgData name="Eldana K. Netalieva" userId="56df7305-7531-4d6b-a76c-ca166f2f9d66" providerId="ADAL" clId="{04058F91-84CA-415C-A647-ADEC231F25FC}" dt="2022-10-19T16:50:47.980" v="1693" actId="27636"/>
        <pc:sldMkLst>
          <pc:docMk/>
          <pc:sldMk cId="3475744968" sldId="263"/>
        </pc:sldMkLst>
        <pc:spChg chg="mod">
          <ac:chgData name="Eldana K. Netalieva" userId="56df7305-7531-4d6b-a76c-ca166f2f9d66" providerId="ADAL" clId="{04058F91-84CA-415C-A647-ADEC231F25FC}" dt="2022-10-19T16:49:42.901" v="1675" actId="20577"/>
          <ac:spMkLst>
            <pc:docMk/>
            <pc:sldMk cId="3475744968" sldId="263"/>
            <ac:spMk id="2" creationId="{D4021B66-A2D6-6E51-7072-EC100E1E847C}"/>
          </ac:spMkLst>
        </pc:spChg>
        <pc:spChg chg="mod ord">
          <ac:chgData name="Eldana K. Netalieva" userId="56df7305-7531-4d6b-a76c-ca166f2f9d66" providerId="ADAL" clId="{04058F91-84CA-415C-A647-ADEC231F25FC}" dt="2022-10-19T16:50:47.980" v="1693" actId="27636"/>
          <ac:spMkLst>
            <pc:docMk/>
            <pc:sldMk cId="3475744968" sldId="263"/>
            <ac:spMk id="3" creationId="{2E1104AF-09E9-F680-8BB5-3DFB43C2E827}"/>
          </ac:spMkLst>
        </pc:spChg>
        <pc:spChg chg="add">
          <ac:chgData name="Eldana K. Netalieva" userId="56df7305-7531-4d6b-a76c-ca166f2f9d66" providerId="ADAL" clId="{04058F91-84CA-415C-A647-ADEC231F25FC}" dt="2022-10-19T16:47:28.751" v="1574" actId="26606"/>
          <ac:spMkLst>
            <pc:docMk/>
            <pc:sldMk cId="3475744968" sldId="263"/>
            <ac:spMk id="10" creationId="{2EB492CD-616E-47F8-933B-5E2D952A0593}"/>
          </ac:spMkLst>
        </pc:spChg>
        <pc:spChg chg="add">
          <ac:chgData name="Eldana K. Netalieva" userId="56df7305-7531-4d6b-a76c-ca166f2f9d66" providerId="ADAL" clId="{04058F91-84CA-415C-A647-ADEC231F25FC}" dt="2022-10-19T16:47:28.751" v="1574" actId="26606"/>
          <ac:spMkLst>
            <pc:docMk/>
            <pc:sldMk cId="3475744968" sldId="263"/>
            <ac:spMk id="12" creationId="{59383CF9-23B5-4335-9B21-1791C4CF1C75}"/>
          </ac:spMkLst>
        </pc:spChg>
        <pc:spChg chg="add">
          <ac:chgData name="Eldana K. Netalieva" userId="56df7305-7531-4d6b-a76c-ca166f2f9d66" providerId="ADAL" clId="{04058F91-84CA-415C-A647-ADEC231F25FC}" dt="2022-10-19T16:47:28.751" v="1574" actId="26606"/>
          <ac:spMkLst>
            <pc:docMk/>
            <pc:sldMk cId="3475744968" sldId="263"/>
            <ac:spMk id="14" creationId="{0007FE00-9498-4706-B255-6437B0252C02}"/>
          </ac:spMkLst>
        </pc:spChg>
        <pc:picChg chg="add del mod">
          <ac:chgData name="Eldana K. Netalieva" userId="56df7305-7531-4d6b-a76c-ca166f2f9d66" providerId="ADAL" clId="{04058F91-84CA-415C-A647-ADEC231F25FC}" dt="2022-10-19T16:48:54.089" v="1622" actId="21"/>
          <ac:picMkLst>
            <pc:docMk/>
            <pc:sldMk cId="3475744968" sldId="263"/>
            <ac:picMk id="5" creationId="{BC8B9F71-F136-58B7-80FB-DF9A6BCA0EAA}"/>
          </ac:picMkLst>
        </pc:picChg>
        <pc:picChg chg="add mod">
          <ac:chgData name="Eldana K. Netalieva" userId="56df7305-7531-4d6b-a76c-ca166f2f9d66" providerId="ADAL" clId="{04058F91-84CA-415C-A647-ADEC231F25FC}" dt="2022-10-19T16:50:10.301" v="1679" actId="1076"/>
          <ac:picMkLst>
            <pc:docMk/>
            <pc:sldMk cId="3475744968" sldId="263"/>
            <ac:picMk id="7" creationId="{816FE959-403E-4413-E4CC-D8626AE93F98}"/>
          </ac:picMkLst>
        </pc:picChg>
      </pc:sldChg>
      <pc:sldChg chg="addSp delSp modSp new mod setBg">
        <pc:chgData name="Eldana K. Netalieva" userId="56df7305-7531-4d6b-a76c-ca166f2f9d66" providerId="ADAL" clId="{04058F91-84CA-415C-A647-ADEC231F25FC}" dt="2022-10-20T02:24:16.593" v="3135" actId="404"/>
        <pc:sldMkLst>
          <pc:docMk/>
          <pc:sldMk cId="2234839230" sldId="264"/>
        </pc:sldMkLst>
        <pc:spChg chg="mod">
          <ac:chgData name="Eldana K. Netalieva" userId="56df7305-7531-4d6b-a76c-ca166f2f9d66" providerId="ADAL" clId="{04058F91-84CA-415C-A647-ADEC231F25FC}" dt="2022-10-20T02:24:16.593" v="3135" actId="404"/>
          <ac:spMkLst>
            <pc:docMk/>
            <pc:sldMk cId="2234839230" sldId="264"/>
            <ac:spMk id="2" creationId="{70A843FD-BD63-EF54-7D12-6D74FDA79715}"/>
          </ac:spMkLst>
        </pc:spChg>
        <pc:spChg chg="mod ord">
          <ac:chgData name="Eldana K. Netalieva" userId="56df7305-7531-4d6b-a76c-ca166f2f9d66" providerId="ADAL" clId="{04058F91-84CA-415C-A647-ADEC231F25FC}" dt="2022-10-20T02:01:29.748" v="2805" actId="20577"/>
          <ac:spMkLst>
            <pc:docMk/>
            <pc:sldMk cId="2234839230" sldId="264"/>
            <ac:spMk id="3" creationId="{BE076D35-A71A-DA51-7A3A-352B82F28DF6}"/>
          </ac:spMkLst>
        </pc:spChg>
        <pc:spChg chg="add">
          <ac:chgData name="Eldana K. Netalieva" userId="56df7305-7531-4d6b-a76c-ca166f2f9d66" providerId="ADAL" clId="{04058F91-84CA-415C-A647-ADEC231F25FC}" dt="2022-10-19T16:51:29.619" v="1699" actId="26606"/>
          <ac:spMkLst>
            <pc:docMk/>
            <pc:sldMk cId="2234839230" sldId="264"/>
            <ac:spMk id="11" creationId="{4037C1C0-FADA-40C7-B923-037899A24F09}"/>
          </ac:spMkLst>
        </pc:spChg>
        <pc:spChg chg="add">
          <ac:chgData name="Eldana K. Netalieva" userId="56df7305-7531-4d6b-a76c-ca166f2f9d66" providerId="ADAL" clId="{04058F91-84CA-415C-A647-ADEC231F25FC}" dt="2022-10-19T16:51:29.619" v="1699" actId="26606"/>
          <ac:spMkLst>
            <pc:docMk/>
            <pc:sldMk cId="2234839230" sldId="264"/>
            <ac:spMk id="13" creationId="{4B56CC07-3AFD-4C79-AFB2-0428FBBD79D1}"/>
          </ac:spMkLst>
        </pc:spChg>
        <pc:picChg chg="add del mod">
          <ac:chgData name="Eldana K. Netalieva" userId="56df7305-7531-4d6b-a76c-ca166f2f9d66" providerId="ADAL" clId="{04058F91-84CA-415C-A647-ADEC231F25FC}" dt="2022-10-19T16:51:19.054" v="1696" actId="21"/>
          <ac:picMkLst>
            <pc:docMk/>
            <pc:sldMk cId="2234839230" sldId="264"/>
            <ac:picMk id="4" creationId="{57891CBD-ED7C-50C5-2539-C78C67334EBF}"/>
          </ac:picMkLst>
        </pc:picChg>
        <pc:picChg chg="add del mod">
          <ac:chgData name="Eldana K. Netalieva" userId="56df7305-7531-4d6b-a76c-ca166f2f9d66" providerId="ADAL" clId="{04058F91-84CA-415C-A647-ADEC231F25FC}" dt="2022-10-19T16:51:57.679" v="1703" actId="21"/>
          <ac:picMkLst>
            <pc:docMk/>
            <pc:sldMk cId="2234839230" sldId="264"/>
            <ac:picMk id="6" creationId="{1900BB47-1BA4-BB61-D271-C91932282F02}"/>
          </ac:picMkLst>
        </pc:picChg>
        <pc:picChg chg="add del mod">
          <ac:chgData name="Eldana K. Netalieva" userId="56df7305-7531-4d6b-a76c-ca166f2f9d66" providerId="ADAL" clId="{04058F91-84CA-415C-A647-ADEC231F25FC}" dt="2022-10-19T16:52:00.981" v="1704" actId="21"/>
          <ac:picMkLst>
            <pc:docMk/>
            <pc:sldMk cId="2234839230" sldId="264"/>
            <ac:picMk id="7" creationId="{FB124D3D-2BC6-18B3-C707-BCB3E0FAF0F5}"/>
          </ac:picMkLst>
        </pc:picChg>
        <pc:picChg chg="add mod">
          <ac:chgData name="Eldana K. Netalieva" userId="56df7305-7531-4d6b-a76c-ca166f2f9d66" providerId="ADAL" clId="{04058F91-84CA-415C-A647-ADEC231F25FC}" dt="2022-10-19T16:52:04.783" v="1705" actId="1076"/>
          <ac:picMkLst>
            <pc:docMk/>
            <pc:sldMk cId="2234839230" sldId="264"/>
            <ac:picMk id="9" creationId="{F050FD0E-5780-775A-5E77-51E4211A65AA}"/>
          </ac:picMkLst>
        </pc:picChg>
      </pc:sldChg>
      <pc:sldChg chg="addSp delSp modSp new mod setBg">
        <pc:chgData name="Eldana K. Netalieva" userId="56df7305-7531-4d6b-a76c-ca166f2f9d66" providerId="ADAL" clId="{04058F91-84CA-415C-A647-ADEC231F25FC}" dt="2022-10-20T07:07:21.498" v="3547" actId="1076"/>
        <pc:sldMkLst>
          <pc:docMk/>
          <pc:sldMk cId="1691780951" sldId="265"/>
        </pc:sldMkLst>
        <pc:spChg chg="mod">
          <ac:chgData name="Eldana K. Netalieva" userId="56df7305-7531-4d6b-a76c-ca166f2f9d66" providerId="ADAL" clId="{04058F91-84CA-415C-A647-ADEC231F25FC}" dt="2022-10-19T17:01:09.187" v="1875" actId="20577"/>
          <ac:spMkLst>
            <pc:docMk/>
            <pc:sldMk cId="1691780951" sldId="265"/>
            <ac:spMk id="2" creationId="{6D726F68-73F2-8A88-83FB-6FD36B34820D}"/>
          </ac:spMkLst>
        </pc:spChg>
        <pc:spChg chg="mod ord">
          <ac:chgData name="Eldana K. Netalieva" userId="56df7305-7531-4d6b-a76c-ca166f2f9d66" providerId="ADAL" clId="{04058F91-84CA-415C-A647-ADEC231F25FC}" dt="2022-10-19T17:01:01.398" v="1873" actId="14100"/>
          <ac:spMkLst>
            <pc:docMk/>
            <pc:sldMk cId="1691780951" sldId="265"/>
            <ac:spMk id="3" creationId="{8E5E5A8B-F042-5792-9C34-010530C55FCB}"/>
          </ac:spMkLst>
        </pc:spChg>
        <pc:spChg chg="add">
          <ac:chgData name="Eldana K. Netalieva" userId="56df7305-7531-4d6b-a76c-ca166f2f9d66" providerId="ADAL" clId="{04058F91-84CA-415C-A647-ADEC231F25FC}" dt="2022-10-19T16:59:33.091" v="1812" actId="26606"/>
          <ac:spMkLst>
            <pc:docMk/>
            <pc:sldMk cId="1691780951" sldId="265"/>
            <ac:spMk id="10" creationId="{2EB492CD-616E-47F8-933B-5E2D952A0593}"/>
          </ac:spMkLst>
        </pc:spChg>
        <pc:spChg chg="add">
          <ac:chgData name="Eldana K. Netalieva" userId="56df7305-7531-4d6b-a76c-ca166f2f9d66" providerId="ADAL" clId="{04058F91-84CA-415C-A647-ADEC231F25FC}" dt="2022-10-19T16:59:33.091" v="1812" actId="26606"/>
          <ac:spMkLst>
            <pc:docMk/>
            <pc:sldMk cId="1691780951" sldId="265"/>
            <ac:spMk id="12" creationId="{59383CF9-23B5-4335-9B21-1791C4CF1C75}"/>
          </ac:spMkLst>
        </pc:spChg>
        <pc:spChg chg="add">
          <ac:chgData name="Eldana K. Netalieva" userId="56df7305-7531-4d6b-a76c-ca166f2f9d66" providerId="ADAL" clId="{04058F91-84CA-415C-A647-ADEC231F25FC}" dt="2022-10-19T16:59:33.091" v="1812" actId="26606"/>
          <ac:spMkLst>
            <pc:docMk/>
            <pc:sldMk cId="1691780951" sldId="265"/>
            <ac:spMk id="14" creationId="{0007FE00-9498-4706-B255-6437B0252C02}"/>
          </ac:spMkLst>
        </pc:spChg>
        <pc:picChg chg="add del mod">
          <ac:chgData name="Eldana K. Netalieva" userId="56df7305-7531-4d6b-a76c-ca166f2f9d66" providerId="ADAL" clId="{04058F91-84CA-415C-A647-ADEC231F25FC}" dt="2022-10-20T07:07:18.688" v="3546" actId="21"/>
          <ac:picMkLst>
            <pc:docMk/>
            <pc:sldMk cId="1691780951" sldId="265"/>
            <ac:picMk id="5" creationId="{901A9978-D512-9E62-6586-B3FA8EFB6517}"/>
          </ac:picMkLst>
        </pc:picChg>
        <pc:picChg chg="add mod">
          <ac:chgData name="Eldana K. Netalieva" userId="56df7305-7531-4d6b-a76c-ca166f2f9d66" providerId="ADAL" clId="{04058F91-84CA-415C-A647-ADEC231F25FC}" dt="2022-10-20T07:07:21.498" v="3547" actId="1076"/>
          <ac:picMkLst>
            <pc:docMk/>
            <pc:sldMk cId="1691780951" sldId="265"/>
            <ac:picMk id="6" creationId="{94E759AF-338F-AF39-2C26-B0D021F4FE0C}"/>
          </ac:picMkLst>
        </pc:picChg>
      </pc:sldChg>
      <pc:sldChg chg="addSp modSp new mod">
        <pc:chgData name="Eldana K. Netalieva" userId="56df7305-7531-4d6b-a76c-ca166f2f9d66" providerId="ADAL" clId="{04058F91-84CA-415C-A647-ADEC231F25FC}" dt="2022-10-19T17:07:51.725" v="2008" actId="20577"/>
        <pc:sldMkLst>
          <pc:docMk/>
          <pc:sldMk cId="1229020667" sldId="266"/>
        </pc:sldMkLst>
        <pc:spChg chg="mod">
          <ac:chgData name="Eldana K. Netalieva" userId="56df7305-7531-4d6b-a76c-ca166f2f9d66" providerId="ADAL" clId="{04058F91-84CA-415C-A647-ADEC231F25FC}" dt="2022-10-19T17:04:30.550" v="1931" actId="1076"/>
          <ac:spMkLst>
            <pc:docMk/>
            <pc:sldMk cId="1229020667" sldId="266"/>
            <ac:spMk id="2" creationId="{F06948A9-8B61-8D8F-65C0-EF3369E2F68E}"/>
          </ac:spMkLst>
        </pc:spChg>
        <pc:spChg chg="mod">
          <ac:chgData name="Eldana K. Netalieva" userId="56df7305-7531-4d6b-a76c-ca166f2f9d66" providerId="ADAL" clId="{04058F91-84CA-415C-A647-ADEC231F25FC}" dt="2022-10-19T17:07:51.725" v="2008" actId="20577"/>
          <ac:spMkLst>
            <pc:docMk/>
            <pc:sldMk cId="1229020667" sldId="266"/>
            <ac:spMk id="3" creationId="{62A6B851-A4F8-897A-0011-0EA008DF1D90}"/>
          </ac:spMkLst>
        </pc:spChg>
        <pc:picChg chg="add mod ord">
          <ac:chgData name="Eldana K. Netalieva" userId="56df7305-7531-4d6b-a76c-ca166f2f9d66" providerId="ADAL" clId="{04058F91-84CA-415C-A647-ADEC231F25FC}" dt="2022-10-19T17:02:50.812" v="1891" actId="167"/>
          <ac:picMkLst>
            <pc:docMk/>
            <pc:sldMk cId="1229020667" sldId="266"/>
            <ac:picMk id="5" creationId="{C20F998F-08F1-E246-9C1F-B27FE88C9790}"/>
          </ac:picMkLst>
        </pc:picChg>
      </pc:sldChg>
      <pc:sldChg chg="addSp delSp modSp new mod setBg">
        <pc:chgData name="Eldana K. Netalieva" userId="56df7305-7531-4d6b-a76c-ca166f2f9d66" providerId="ADAL" clId="{04058F91-84CA-415C-A647-ADEC231F25FC}" dt="2022-10-19T17:17:32.657" v="2329" actId="20577"/>
        <pc:sldMkLst>
          <pc:docMk/>
          <pc:sldMk cId="73563308" sldId="267"/>
        </pc:sldMkLst>
        <pc:spChg chg="mod">
          <ac:chgData name="Eldana K. Netalieva" userId="56df7305-7531-4d6b-a76c-ca166f2f9d66" providerId="ADAL" clId="{04058F91-84CA-415C-A647-ADEC231F25FC}" dt="2022-10-19T17:17:32.657" v="2329" actId="20577"/>
          <ac:spMkLst>
            <pc:docMk/>
            <pc:sldMk cId="73563308" sldId="267"/>
            <ac:spMk id="2" creationId="{4323270C-0FC0-9169-66B1-D3CA0C4C447B}"/>
          </ac:spMkLst>
        </pc:spChg>
        <pc:spChg chg="mod ord">
          <ac:chgData name="Eldana K. Netalieva" userId="56df7305-7531-4d6b-a76c-ca166f2f9d66" providerId="ADAL" clId="{04058F91-84CA-415C-A647-ADEC231F25FC}" dt="2022-10-19T17:16:18.650" v="2303" actId="20577"/>
          <ac:spMkLst>
            <pc:docMk/>
            <pc:sldMk cId="73563308" sldId="267"/>
            <ac:spMk id="3" creationId="{6CA3E70C-C619-F06B-037E-A4537F73F0F7}"/>
          </ac:spMkLst>
        </pc:spChg>
        <pc:spChg chg="add del">
          <ac:chgData name="Eldana K. Netalieva" userId="56df7305-7531-4d6b-a76c-ca166f2f9d66" providerId="ADAL" clId="{04058F91-84CA-415C-A647-ADEC231F25FC}" dt="2022-10-19T17:10:00.983" v="2074" actId="26606"/>
          <ac:spMkLst>
            <pc:docMk/>
            <pc:sldMk cId="73563308" sldId="267"/>
            <ac:spMk id="10" creationId="{2EB492CD-616E-47F8-933B-5E2D952A0593}"/>
          </ac:spMkLst>
        </pc:spChg>
        <pc:spChg chg="add del">
          <ac:chgData name="Eldana K. Netalieva" userId="56df7305-7531-4d6b-a76c-ca166f2f9d66" providerId="ADAL" clId="{04058F91-84CA-415C-A647-ADEC231F25FC}" dt="2022-10-19T17:10:00.983" v="2074" actId="26606"/>
          <ac:spMkLst>
            <pc:docMk/>
            <pc:sldMk cId="73563308" sldId="267"/>
            <ac:spMk id="12" creationId="{59383CF9-23B5-4335-9B21-1791C4CF1C75}"/>
          </ac:spMkLst>
        </pc:spChg>
        <pc:spChg chg="add del">
          <ac:chgData name="Eldana K. Netalieva" userId="56df7305-7531-4d6b-a76c-ca166f2f9d66" providerId="ADAL" clId="{04058F91-84CA-415C-A647-ADEC231F25FC}" dt="2022-10-19T17:10:00.983" v="2074" actId="26606"/>
          <ac:spMkLst>
            <pc:docMk/>
            <pc:sldMk cId="73563308" sldId="267"/>
            <ac:spMk id="14" creationId="{0007FE00-9498-4706-B255-6437B0252C02}"/>
          </ac:spMkLst>
        </pc:spChg>
        <pc:spChg chg="add del">
          <ac:chgData name="Eldana K. Netalieva" userId="56df7305-7531-4d6b-a76c-ca166f2f9d66" providerId="ADAL" clId="{04058F91-84CA-415C-A647-ADEC231F25FC}" dt="2022-10-19T17:10:04.046" v="2076" actId="26606"/>
          <ac:spMkLst>
            <pc:docMk/>
            <pc:sldMk cId="73563308" sldId="267"/>
            <ac:spMk id="16" creationId="{24D46527-8963-4773-8769-07E6ACE08487}"/>
          </ac:spMkLst>
        </pc:spChg>
        <pc:spChg chg="add del">
          <ac:chgData name="Eldana K. Netalieva" userId="56df7305-7531-4d6b-a76c-ca166f2f9d66" providerId="ADAL" clId="{04058F91-84CA-415C-A647-ADEC231F25FC}" dt="2022-10-19T17:10:04.046" v="2076" actId="26606"/>
          <ac:spMkLst>
            <pc:docMk/>
            <pc:sldMk cId="73563308" sldId="267"/>
            <ac:spMk id="17" creationId="{920E13D1-85D7-4BF3-9903-59216CB5AE14}"/>
          </ac:spMkLst>
        </pc:spChg>
        <pc:spChg chg="add">
          <ac:chgData name="Eldana K. Netalieva" userId="56df7305-7531-4d6b-a76c-ca166f2f9d66" providerId="ADAL" clId="{04058F91-84CA-415C-A647-ADEC231F25FC}" dt="2022-10-19T17:10:04.055" v="2077" actId="26606"/>
          <ac:spMkLst>
            <pc:docMk/>
            <pc:sldMk cId="73563308" sldId="267"/>
            <ac:spMk id="19" creationId="{2EB492CD-616E-47F8-933B-5E2D952A0593}"/>
          </ac:spMkLst>
        </pc:spChg>
        <pc:spChg chg="add">
          <ac:chgData name="Eldana K. Netalieva" userId="56df7305-7531-4d6b-a76c-ca166f2f9d66" providerId="ADAL" clId="{04058F91-84CA-415C-A647-ADEC231F25FC}" dt="2022-10-19T17:10:04.055" v="2077" actId="26606"/>
          <ac:spMkLst>
            <pc:docMk/>
            <pc:sldMk cId="73563308" sldId="267"/>
            <ac:spMk id="20" creationId="{59383CF9-23B5-4335-9B21-1791C4CF1C75}"/>
          </ac:spMkLst>
        </pc:spChg>
        <pc:spChg chg="add">
          <ac:chgData name="Eldana K. Netalieva" userId="56df7305-7531-4d6b-a76c-ca166f2f9d66" providerId="ADAL" clId="{04058F91-84CA-415C-A647-ADEC231F25FC}" dt="2022-10-19T17:10:04.055" v="2077" actId="26606"/>
          <ac:spMkLst>
            <pc:docMk/>
            <pc:sldMk cId="73563308" sldId="267"/>
            <ac:spMk id="21" creationId="{0007FE00-9498-4706-B255-6437B0252C02}"/>
          </ac:spMkLst>
        </pc:spChg>
        <pc:picChg chg="add mod ord">
          <ac:chgData name="Eldana K. Netalieva" userId="56df7305-7531-4d6b-a76c-ca166f2f9d66" providerId="ADAL" clId="{04058F91-84CA-415C-A647-ADEC231F25FC}" dt="2022-10-19T17:10:44.866" v="2085" actId="1076"/>
          <ac:picMkLst>
            <pc:docMk/>
            <pc:sldMk cId="73563308" sldId="267"/>
            <ac:picMk id="5" creationId="{BF168760-D79D-16AC-9FE4-B33715275449}"/>
          </ac:picMkLst>
        </pc:picChg>
      </pc:sldChg>
      <pc:sldChg chg="addSp delSp modSp new mod setBg">
        <pc:chgData name="Eldana K. Netalieva" userId="56df7305-7531-4d6b-a76c-ca166f2f9d66" providerId="ADAL" clId="{04058F91-84CA-415C-A647-ADEC231F25FC}" dt="2022-10-20T02:05:29.901" v="2855" actId="14100"/>
        <pc:sldMkLst>
          <pc:docMk/>
          <pc:sldMk cId="2802337740" sldId="268"/>
        </pc:sldMkLst>
        <pc:spChg chg="mod">
          <ac:chgData name="Eldana K. Netalieva" userId="56df7305-7531-4d6b-a76c-ca166f2f9d66" providerId="ADAL" clId="{04058F91-84CA-415C-A647-ADEC231F25FC}" dt="2022-10-19T17:18:42.661" v="2371" actId="14100"/>
          <ac:spMkLst>
            <pc:docMk/>
            <pc:sldMk cId="2802337740" sldId="268"/>
            <ac:spMk id="2" creationId="{6E69F386-BAAE-656C-F863-1ACCB5DC44C1}"/>
          </ac:spMkLst>
        </pc:spChg>
        <pc:spChg chg="mod ord">
          <ac:chgData name="Eldana K. Netalieva" userId="56df7305-7531-4d6b-a76c-ca166f2f9d66" providerId="ADAL" clId="{04058F91-84CA-415C-A647-ADEC231F25FC}" dt="2022-10-19T17:24:30.988" v="2541" actId="20577"/>
          <ac:spMkLst>
            <pc:docMk/>
            <pc:sldMk cId="2802337740" sldId="268"/>
            <ac:spMk id="3" creationId="{D1579804-F532-4B10-3710-50F3F78C5DCF}"/>
          </ac:spMkLst>
        </pc:spChg>
        <pc:spChg chg="add mod">
          <ac:chgData name="Eldana K. Netalieva" userId="56df7305-7531-4d6b-a76c-ca166f2f9d66" providerId="ADAL" clId="{04058F91-84CA-415C-A647-ADEC231F25FC}" dt="2022-10-20T02:04:01.954" v="2850" actId="1076"/>
          <ac:spMkLst>
            <pc:docMk/>
            <pc:sldMk cId="2802337740" sldId="268"/>
            <ac:spMk id="6" creationId="{2CBC4465-B0D1-D26A-3760-AB9CDAAB815C}"/>
          </ac:spMkLst>
        </pc:spChg>
        <pc:spChg chg="add mod">
          <ac:chgData name="Eldana K. Netalieva" userId="56df7305-7531-4d6b-a76c-ca166f2f9d66" providerId="ADAL" clId="{04058F91-84CA-415C-A647-ADEC231F25FC}" dt="2022-10-20T02:03:19.009" v="2840" actId="207"/>
          <ac:spMkLst>
            <pc:docMk/>
            <pc:sldMk cId="2802337740" sldId="268"/>
            <ac:spMk id="7" creationId="{F299452A-5F1C-0BAA-20AA-B8E68EB9DD47}"/>
          </ac:spMkLst>
        </pc:spChg>
        <pc:spChg chg="add del">
          <ac:chgData name="Eldana K. Netalieva" userId="56df7305-7531-4d6b-a76c-ca166f2f9d66" providerId="ADAL" clId="{04058F91-84CA-415C-A647-ADEC231F25FC}" dt="2022-10-19T17:18:19.659" v="2362" actId="26606"/>
          <ac:spMkLst>
            <pc:docMk/>
            <pc:sldMk cId="2802337740" sldId="268"/>
            <ac:spMk id="10" creationId="{4037C1C0-FADA-40C7-B923-037899A24F09}"/>
          </ac:spMkLst>
        </pc:spChg>
        <pc:spChg chg="add del">
          <ac:chgData name="Eldana K. Netalieva" userId="56df7305-7531-4d6b-a76c-ca166f2f9d66" providerId="ADAL" clId="{04058F91-84CA-415C-A647-ADEC231F25FC}" dt="2022-10-19T17:18:19.659" v="2362" actId="26606"/>
          <ac:spMkLst>
            <pc:docMk/>
            <pc:sldMk cId="2802337740" sldId="268"/>
            <ac:spMk id="12" creationId="{4B56CC07-3AFD-4C79-AFB2-0428FBBD79D1}"/>
          </ac:spMkLst>
        </pc:spChg>
        <pc:spChg chg="add">
          <ac:chgData name="Eldana K. Netalieva" userId="56df7305-7531-4d6b-a76c-ca166f2f9d66" providerId="ADAL" clId="{04058F91-84CA-415C-A647-ADEC231F25FC}" dt="2022-10-19T17:18:19.667" v="2363" actId="26606"/>
          <ac:spMkLst>
            <pc:docMk/>
            <pc:sldMk cId="2802337740" sldId="268"/>
            <ac:spMk id="14" creationId="{0007FE00-9498-4706-B255-6437B0252C02}"/>
          </ac:spMkLst>
        </pc:spChg>
        <pc:spChg chg="add">
          <ac:chgData name="Eldana K. Netalieva" userId="56df7305-7531-4d6b-a76c-ca166f2f9d66" providerId="ADAL" clId="{04058F91-84CA-415C-A647-ADEC231F25FC}" dt="2022-10-19T17:18:19.667" v="2363" actId="26606"/>
          <ac:spMkLst>
            <pc:docMk/>
            <pc:sldMk cId="2802337740" sldId="268"/>
            <ac:spMk id="15" creationId="{2EB492CD-616E-47F8-933B-5E2D952A0593}"/>
          </ac:spMkLst>
        </pc:spChg>
        <pc:spChg chg="add">
          <ac:chgData name="Eldana K. Netalieva" userId="56df7305-7531-4d6b-a76c-ca166f2f9d66" providerId="ADAL" clId="{04058F91-84CA-415C-A647-ADEC231F25FC}" dt="2022-10-19T17:18:19.667" v="2363" actId="26606"/>
          <ac:spMkLst>
            <pc:docMk/>
            <pc:sldMk cId="2802337740" sldId="268"/>
            <ac:spMk id="16" creationId="{59383CF9-23B5-4335-9B21-1791C4CF1C75}"/>
          </ac:spMkLst>
        </pc:spChg>
        <pc:picChg chg="add mod">
          <ac:chgData name="Eldana K. Netalieva" userId="56df7305-7531-4d6b-a76c-ca166f2f9d66" providerId="ADAL" clId="{04058F91-84CA-415C-A647-ADEC231F25FC}" dt="2022-10-20T02:05:29.901" v="2855" actId="14100"/>
          <ac:picMkLst>
            <pc:docMk/>
            <pc:sldMk cId="2802337740" sldId="268"/>
            <ac:picMk id="5" creationId="{798C3F9D-9603-1F43-3434-128D1D38CAED}"/>
          </ac:picMkLst>
        </pc:picChg>
        <pc:picChg chg="add mod">
          <ac:chgData name="Eldana K. Netalieva" userId="56df7305-7531-4d6b-a76c-ca166f2f9d66" providerId="ADAL" clId="{04058F91-84CA-415C-A647-ADEC231F25FC}" dt="2022-10-20T02:05:25.915" v="2854" actId="1076"/>
          <ac:picMkLst>
            <pc:docMk/>
            <pc:sldMk cId="2802337740" sldId="268"/>
            <ac:picMk id="9" creationId="{67F4C82B-A384-DEEC-703E-0BB16FF94C96}"/>
          </ac:picMkLst>
        </pc:picChg>
      </pc:sldChg>
      <pc:sldChg chg="addSp delSp modSp new mod setBg">
        <pc:chgData name="Eldana K. Netalieva" userId="56df7305-7531-4d6b-a76c-ca166f2f9d66" providerId="ADAL" clId="{04058F91-84CA-415C-A647-ADEC231F25FC}" dt="2022-10-19T17:30:41.927" v="2689" actId="1076"/>
        <pc:sldMkLst>
          <pc:docMk/>
          <pc:sldMk cId="1198980427" sldId="269"/>
        </pc:sldMkLst>
        <pc:spChg chg="mod">
          <ac:chgData name="Eldana K. Netalieva" userId="56df7305-7531-4d6b-a76c-ca166f2f9d66" providerId="ADAL" clId="{04058F91-84CA-415C-A647-ADEC231F25FC}" dt="2022-10-19T17:30:10.039" v="2684" actId="404"/>
          <ac:spMkLst>
            <pc:docMk/>
            <pc:sldMk cId="1198980427" sldId="269"/>
            <ac:spMk id="2" creationId="{D7B6419C-4F78-56E7-A70A-43621F2AD5CC}"/>
          </ac:spMkLst>
        </pc:spChg>
        <pc:spChg chg="mod ord">
          <ac:chgData name="Eldana K. Netalieva" userId="56df7305-7531-4d6b-a76c-ca166f2f9d66" providerId="ADAL" clId="{04058F91-84CA-415C-A647-ADEC231F25FC}" dt="2022-10-19T17:29:43" v="2664" actId="14100"/>
          <ac:spMkLst>
            <pc:docMk/>
            <pc:sldMk cId="1198980427" sldId="269"/>
            <ac:spMk id="3" creationId="{BEFEDFB8-20CF-B1D4-0C22-EDA2A59740FA}"/>
          </ac:spMkLst>
        </pc:spChg>
        <pc:spChg chg="add">
          <ac:chgData name="Eldana K. Netalieva" userId="56df7305-7531-4d6b-a76c-ca166f2f9d66" providerId="ADAL" clId="{04058F91-84CA-415C-A647-ADEC231F25FC}" dt="2022-10-19T17:27:52.227" v="2641" actId="26606"/>
          <ac:spMkLst>
            <pc:docMk/>
            <pc:sldMk cId="1198980427" sldId="269"/>
            <ac:spMk id="10" creationId="{2EB492CD-616E-47F8-933B-5E2D952A0593}"/>
          </ac:spMkLst>
        </pc:spChg>
        <pc:spChg chg="add">
          <ac:chgData name="Eldana K. Netalieva" userId="56df7305-7531-4d6b-a76c-ca166f2f9d66" providerId="ADAL" clId="{04058F91-84CA-415C-A647-ADEC231F25FC}" dt="2022-10-19T17:27:52.227" v="2641" actId="26606"/>
          <ac:spMkLst>
            <pc:docMk/>
            <pc:sldMk cId="1198980427" sldId="269"/>
            <ac:spMk id="12" creationId="{59383CF9-23B5-4335-9B21-1791C4CF1C75}"/>
          </ac:spMkLst>
        </pc:spChg>
        <pc:spChg chg="add">
          <ac:chgData name="Eldana K. Netalieva" userId="56df7305-7531-4d6b-a76c-ca166f2f9d66" providerId="ADAL" clId="{04058F91-84CA-415C-A647-ADEC231F25FC}" dt="2022-10-19T17:27:52.227" v="2641" actId="26606"/>
          <ac:spMkLst>
            <pc:docMk/>
            <pc:sldMk cId="1198980427" sldId="269"/>
            <ac:spMk id="14" creationId="{0007FE00-9498-4706-B255-6437B0252C02}"/>
          </ac:spMkLst>
        </pc:spChg>
        <pc:picChg chg="add del mod">
          <ac:chgData name="Eldana K. Netalieva" userId="56df7305-7531-4d6b-a76c-ca166f2f9d66" providerId="ADAL" clId="{04058F91-84CA-415C-A647-ADEC231F25FC}" dt="2022-10-19T17:30:34.411" v="2686" actId="21"/>
          <ac:picMkLst>
            <pc:docMk/>
            <pc:sldMk cId="1198980427" sldId="269"/>
            <ac:picMk id="5" creationId="{2CDDD20C-8383-617F-475E-C3A41F856262}"/>
          </ac:picMkLst>
        </pc:picChg>
        <pc:picChg chg="add mod">
          <ac:chgData name="Eldana K. Netalieva" userId="56df7305-7531-4d6b-a76c-ca166f2f9d66" providerId="ADAL" clId="{04058F91-84CA-415C-A647-ADEC231F25FC}" dt="2022-10-19T17:30:41.927" v="2689" actId="1076"/>
          <ac:picMkLst>
            <pc:docMk/>
            <pc:sldMk cId="1198980427" sldId="269"/>
            <ac:picMk id="7" creationId="{F02C49B8-F3DC-2CE5-1C4C-1BAAFE6ED2F5}"/>
          </ac:picMkLst>
        </pc:picChg>
      </pc:sldChg>
      <pc:sldChg chg="addSp delSp modSp new mod">
        <pc:chgData name="Eldana K. Netalieva" userId="56df7305-7531-4d6b-a76c-ca166f2f9d66" providerId="ADAL" clId="{04058F91-84CA-415C-A647-ADEC231F25FC}" dt="2022-10-20T02:15:36.866" v="2933" actId="1076"/>
        <pc:sldMkLst>
          <pc:docMk/>
          <pc:sldMk cId="2985704834" sldId="270"/>
        </pc:sldMkLst>
        <pc:spChg chg="mod">
          <ac:chgData name="Eldana K. Netalieva" userId="56df7305-7531-4d6b-a76c-ca166f2f9d66" providerId="ADAL" clId="{04058F91-84CA-415C-A647-ADEC231F25FC}" dt="2022-10-20T02:15:36.866" v="2933" actId="1076"/>
          <ac:spMkLst>
            <pc:docMk/>
            <pc:sldMk cId="2985704834" sldId="270"/>
            <ac:spMk id="2" creationId="{B25143DB-9484-FA33-BB43-E88B9533C66F}"/>
          </ac:spMkLst>
        </pc:spChg>
        <pc:spChg chg="add del mod">
          <ac:chgData name="Eldana K. Netalieva" userId="56df7305-7531-4d6b-a76c-ca166f2f9d66" providerId="ADAL" clId="{04058F91-84CA-415C-A647-ADEC231F25FC}" dt="2022-10-20T02:15:28.358" v="2932" actId="14100"/>
          <ac:spMkLst>
            <pc:docMk/>
            <pc:sldMk cId="2985704834" sldId="270"/>
            <ac:spMk id="3" creationId="{0C08E296-AEB3-B173-26D0-4873806BC9A9}"/>
          </ac:spMkLst>
        </pc:spChg>
        <pc:picChg chg="add del mod ord">
          <ac:chgData name="Eldana K. Netalieva" userId="56df7305-7531-4d6b-a76c-ca166f2f9d66" providerId="ADAL" clId="{04058F91-84CA-415C-A647-ADEC231F25FC}" dt="2022-10-20T02:11:22.238" v="2903" actId="21"/>
          <ac:picMkLst>
            <pc:docMk/>
            <pc:sldMk cId="2985704834" sldId="270"/>
            <ac:picMk id="5" creationId="{6899C3A7-0019-2222-9055-0D7C6D92653A}"/>
          </ac:picMkLst>
        </pc:picChg>
        <pc:picChg chg="add del mod ord">
          <ac:chgData name="Eldana K. Netalieva" userId="56df7305-7531-4d6b-a76c-ca166f2f9d66" providerId="ADAL" clId="{04058F91-84CA-415C-A647-ADEC231F25FC}" dt="2022-10-20T02:10:48.503" v="2898" actId="22"/>
          <ac:picMkLst>
            <pc:docMk/>
            <pc:sldMk cId="2985704834" sldId="270"/>
            <ac:picMk id="7" creationId="{18D23971-D478-61F8-D92E-C5750ACC682D}"/>
          </ac:picMkLst>
        </pc:picChg>
        <pc:picChg chg="add del mod ord">
          <ac:chgData name="Eldana K. Netalieva" userId="56df7305-7531-4d6b-a76c-ca166f2f9d66" providerId="ADAL" clId="{04058F91-84CA-415C-A647-ADEC231F25FC}" dt="2022-10-20T02:15:11.434" v="2929" actId="21"/>
          <ac:picMkLst>
            <pc:docMk/>
            <pc:sldMk cId="2985704834" sldId="270"/>
            <ac:picMk id="9" creationId="{3F14A1D6-FDC5-8AF3-EBBB-BC98EA40D352}"/>
          </ac:picMkLst>
        </pc:picChg>
        <pc:picChg chg="add mod ord">
          <ac:chgData name="Eldana K. Netalieva" userId="56df7305-7531-4d6b-a76c-ca166f2f9d66" providerId="ADAL" clId="{04058F91-84CA-415C-A647-ADEC231F25FC}" dt="2022-10-20T02:15:20.691" v="2930" actId="1076"/>
          <ac:picMkLst>
            <pc:docMk/>
            <pc:sldMk cId="2985704834" sldId="270"/>
            <ac:picMk id="11" creationId="{8A6000C4-1B3E-BEB3-07A2-7836535037A3}"/>
          </ac:picMkLst>
        </pc:picChg>
      </pc:sldChg>
      <pc:sldChg chg="addSp delSp modSp new mod setBg">
        <pc:chgData name="Eldana K. Netalieva" userId="56df7305-7531-4d6b-a76c-ca166f2f9d66" providerId="ADAL" clId="{04058F91-84CA-415C-A647-ADEC231F25FC}" dt="2022-10-20T02:20:43.116" v="3021" actId="27636"/>
        <pc:sldMkLst>
          <pc:docMk/>
          <pc:sldMk cId="1676012012" sldId="271"/>
        </pc:sldMkLst>
        <pc:spChg chg="mod">
          <ac:chgData name="Eldana K. Netalieva" userId="56df7305-7531-4d6b-a76c-ca166f2f9d66" providerId="ADAL" clId="{04058F91-84CA-415C-A647-ADEC231F25FC}" dt="2022-10-20T02:18:58.827" v="2997" actId="1076"/>
          <ac:spMkLst>
            <pc:docMk/>
            <pc:sldMk cId="1676012012" sldId="271"/>
            <ac:spMk id="2" creationId="{DA939882-0FEC-3CAC-E892-7B3202685BFD}"/>
          </ac:spMkLst>
        </pc:spChg>
        <pc:spChg chg="add del">
          <ac:chgData name="Eldana K. Netalieva" userId="56df7305-7531-4d6b-a76c-ca166f2f9d66" providerId="ADAL" clId="{04058F91-84CA-415C-A647-ADEC231F25FC}" dt="2022-10-20T02:18:42.203" v="2995" actId="26606"/>
          <ac:spMkLst>
            <pc:docMk/>
            <pc:sldMk cId="1676012012" sldId="271"/>
            <ac:spMk id="3" creationId="{A9C6330D-3792-62ED-AB65-129E4AF11F13}"/>
          </ac:spMkLst>
        </pc:spChg>
        <pc:spChg chg="add del">
          <ac:chgData name="Eldana K. Netalieva" userId="56df7305-7531-4d6b-a76c-ca166f2f9d66" providerId="ADAL" clId="{04058F91-84CA-415C-A647-ADEC231F25FC}" dt="2022-10-20T02:18:42.197" v="2994" actId="26606"/>
          <ac:spMkLst>
            <pc:docMk/>
            <pc:sldMk cId="1676012012" sldId="271"/>
            <ac:spMk id="10" creationId="{8A7BA06D-B3FF-4E91-8639-B4569AE3AA23}"/>
          </ac:spMkLst>
        </pc:spChg>
        <pc:spChg chg="add del">
          <ac:chgData name="Eldana K. Netalieva" userId="56df7305-7531-4d6b-a76c-ca166f2f9d66" providerId="ADAL" clId="{04058F91-84CA-415C-A647-ADEC231F25FC}" dt="2022-10-20T02:18:42.197" v="2994" actId="26606"/>
          <ac:spMkLst>
            <pc:docMk/>
            <pc:sldMk cId="1676012012" sldId="271"/>
            <ac:spMk id="12" creationId="{2B30C86D-5A07-48BC-9C9D-6F9A2DB1E9E1}"/>
          </ac:spMkLst>
        </pc:spChg>
        <pc:spChg chg="add del">
          <ac:chgData name="Eldana K. Netalieva" userId="56df7305-7531-4d6b-a76c-ca166f2f9d66" providerId="ADAL" clId="{04058F91-84CA-415C-A647-ADEC231F25FC}" dt="2022-10-20T02:18:42.197" v="2994" actId="26606"/>
          <ac:spMkLst>
            <pc:docMk/>
            <pc:sldMk cId="1676012012" sldId="271"/>
            <ac:spMk id="14" creationId="{8930EBA3-4D2E-42E8-B828-834555328D85}"/>
          </ac:spMkLst>
        </pc:spChg>
        <pc:spChg chg="add del">
          <ac:chgData name="Eldana K. Netalieva" userId="56df7305-7531-4d6b-a76c-ca166f2f9d66" providerId="ADAL" clId="{04058F91-84CA-415C-A647-ADEC231F25FC}" dt="2022-10-20T02:18:42.197" v="2994" actId="26606"/>
          <ac:spMkLst>
            <pc:docMk/>
            <pc:sldMk cId="1676012012" sldId="271"/>
            <ac:spMk id="16" creationId="{E58B2195-5055-402F-A3E7-53FF0E4980C3}"/>
          </ac:spMkLst>
        </pc:spChg>
        <pc:spChg chg="add del">
          <ac:chgData name="Eldana K. Netalieva" userId="56df7305-7531-4d6b-a76c-ca166f2f9d66" providerId="ADAL" clId="{04058F91-84CA-415C-A647-ADEC231F25FC}" dt="2022-10-20T02:18:42.197" v="2994" actId="26606"/>
          <ac:spMkLst>
            <pc:docMk/>
            <pc:sldMk cId="1676012012" sldId="271"/>
            <ac:spMk id="18" creationId="{528AA953-F4F9-4DC5-97C7-491F4AF937DC}"/>
          </ac:spMkLst>
        </pc:spChg>
        <pc:spChg chg="add">
          <ac:chgData name="Eldana K. Netalieva" userId="56df7305-7531-4d6b-a76c-ca166f2f9d66" providerId="ADAL" clId="{04058F91-84CA-415C-A647-ADEC231F25FC}" dt="2022-10-20T02:18:42.203" v="2995" actId="26606"/>
          <ac:spMkLst>
            <pc:docMk/>
            <pc:sldMk cId="1676012012" sldId="271"/>
            <ac:spMk id="20" creationId="{2EB492CD-616E-47F8-933B-5E2D952A0593}"/>
          </ac:spMkLst>
        </pc:spChg>
        <pc:spChg chg="add">
          <ac:chgData name="Eldana K. Netalieva" userId="56df7305-7531-4d6b-a76c-ca166f2f9d66" providerId="ADAL" clId="{04058F91-84CA-415C-A647-ADEC231F25FC}" dt="2022-10-20T02:18:42.203" v="2995" actId="26606"/>
          <ac:spMkLst>
            <pc:docMk/>
            <pc:sldMk cId="1676012012" sldId="271"/>
            <ac:spMk id="21" creationId="{59383CF9-23B5-4335-9B21-1791C4CF1C75}"/>
          </ac:spMkLst>
        </pc:spChg>
        <pc:spChg chg="add">
          <ac:chgData name="Eldana K. Netalieva" userId="56df7305-7531-4d6b-a76c-ca166f2f9d66" providerId="ADAL" clId="{04058F91-84CA-415C-A647-ADEC231F25FC}" dt="2022-10-20T02:18:42.203" v="2995" actId="26606"/>
          <ac:spMkLst>
            <pc:docMk/>
            <pc:sldMk cId="1676012012" sldId="271"/>
            <ac:spMk id="22" creationId="{0007FE00-9498-4706-B255-6437B0252C02}"/>
          </ac:spMkLst>
        </pc:spChg>
        <pc:spChg chg="add mod">
          <ac:chgData name="Eldana K. Netalieva" userId="56df7305-7531-4d6b-a76c-ca166f2f9d66" providerId="ADAL" clId="{04058F91-84CA-415C-A647-ADEC231F25FC}" dt="2022-10-20T02:20:43.116" v="3021" actId="27636"/>
          <ac:spMkLst>
            <pc:docMk/>
            <pc:sldMk cId="1676012012" sldId="271"/>
            <ac:spMk id="23" creationId="{A9C6330D-3792-62ED-AB65-129E4AF11F13}"/>
          </ac:spMkLst>
        </pc:spChg>
        <pc:picChg chg="add mod">
          <ac:chgData name="Eldana K. Netalieva" userId="56df7305-7531-4d6b-a76c-ca166f2f9d66" providerId="ADAL" clId="{04058F91-84CA-415C-A647-ADEC231F25FC}" dt="2022-10-20T02:18:46.126" v="2996" actId="1076"/>
          <ac:picMkLst>
            <pc:docMk/>
            <pc:sldMk cId="1676012012" sldId="271"/>
            <ac:picMk id="5" creationId="{3CD818A5-A01D-DEA4-3B04-E1981E50FE45}"/>
          </ac:picMkLst>
        </pc:picChg>
      </pc:sldChg>
      <pc:sldChg chg="addSp modSp new mod setBg">
        <pc:chgData name="Eldana K. Netalieva" userId="56df7305-7531-4d6b-a76c-ca166f2f9d66" providerId="ADAL" clId="{04058F91-84CA-415C-A647-ADEC231F25FC}" dt="2022-10-20T02:23:46.362" v="3133" actId="27636"/>
        <pc:sldMkLst>
          <pc:docMk/>
          <pc:sldMk cId="2387689959" sldId="272"/>
        </pc:sldMkLst>
        <pc:spChg chg="mod">
          <ac:chgData name="Eldana K. Netalieva" userId="56df7305-7531-4d6b-a76c-ca166f2f9d66" providerId="ADAL" clId="{04058F91-84CA-415C-A647-ADEC231F25FC}" dt="2022-10-20T02:21:55.290" v="3062" actId="404"/>
          <ac:spMkLst>
            <pc:docMk/>
            <pc:sldMk cId="2387689959" sldId="272"/>
            <ac:spMk id="2" creationId="{C266022F-6468-2955-37D8-0B55A3B011C1}"/>
          </ac:spMkLst>
        </pc:spChg>
        <pc:spChg chg="mod ord">
          <ac:chgData name="Eldana K. Netalieva" userId="56df7305-7531-4d6b-a76c-ca166f2f9d66" providerId="ADAL" clId="{04058F91-84CA-415C-A647-ADEC231F25FC}" dt="2022-10-20T02:23:46.362" v="3133" actId="27636"/>
          <ac:spMkLst>
            <pc:docMk/>
            <pc:sldMk cId="2387689959" sldId="272"/>
            <ac:spMk id="3" creationId="{7EC8D538-2956-80B6-4BAC-6A2DB0C7654E}"/>
          </ac:spMkLst>
        </pc:spChg>
        <pc:spChg chg="add">
          <ac:chgData name="Eldana K. Netalieva" userId="56df7305-7531-4d6b-a76c-ca166f2f9d66" providerId="ADAL" clId="{04058F91-84CA-415C-A647-ADEC231F25FC}" dt="2022-10-20T02:21:37.287" v="3056" actId="26606"/>
          <ac:spMkLst>
            <pc:docMk/>
            <pc:sldMk cId="2387689959" sldId="272"/>
            <ac:spMk id="10" creationId="{2EB492CD-616E-47F8-933B-5E2D952A0593}"/>
          </ac:spMkLst>
        </pc:spChg>
        <pc:spChg chg="add">
          <ac:chgData name="Eldana K. Netalieva" userId="56df7305-7531-4d6b-a76c-ca166f2f9d66" providerId="ADAL" clId="{04058F91-84CA-415C-A647-ADEC231F25FC}" dt="2022-10-20T02:21:37.287" v="3056" actId="26606"/>
          <ac:spMkLst>
            <pc:docMk/>
            <pc:sldMk cId="2387689959" sldId="272"/>
            <ac:spMk id="12" creationId="{59383CF9-23B5-4335-9B21-1791C4CF1C75}"/>
          </ac:spMkLst>
        </pc:spChg>
        <pc:spChg chg="add">
          <ac:chgData name="Eldana K. Netalieva" userId="56df7305-7531-4d6b-a76c-ca166f2f9d66" providerId="ADAL" clId="{04058F91-84CA-415C-A647-ADEC231F25FC}" dt="2022-10-20T02:21:37.287" v="3056" actId="26606"/>
          <ac:spMkLst>
            <pc:docMk/>
            <pc:sldMk cId="2387689959" sldId="272"/>
            <ac:spMk id="14" creationId="{0007FE00-9498-4706-B255-6437B0252C02}"/>
          </ac:spMkLst>
        </pc:spChg>
        <pc:picChg chg="add mod">
          <ac:chgData name="Eldana K. Netalieva" userId="56df7305-7531-4d6b-a76c-ca166f2f9d66" providerId="ADAL" clId="{04058F91-84CA-415C-A647-ADEC231F25FC}" dt="2022-10-20T02:21:41.915" v="3057" actId="1076"/>
          <ac:picMkLst>
            <pc:docMk/>
            <pc:sldMk cId="2387689959" sldId="272"/>
            <ac:picMk id="5" creationId="{56F1506A-AB59-AC81-310B-2796FEC9363F}"/>
          </ac:picMkLst>
        </pc:picChg>
      </pc:sldChg>
      <pc:sldChg chg="addSp delSp modSp new mod">
        <pc:chgData name="Eldana K. Netalieva" userId="56df7305-7531-4d6b-a76c-ca166f2f9d66" providerId="ADAL" clId="{04058F91-84CA-415C-A647-ADEC231F25FC}" dt="2022-10-20T02:33:50.125" v="3497" actId="26606"/>
        <pc:sldMkLst>
          <pc:docMk/>
          <pc:sldMk cId="278945706" sldId="273"/>
        </pc:sldMkLst>
        <pc:spChg chg="mod">
          <ac:chgData name="Eldana K. Netalieva" userId="56df7305-7531-4d6b-a76c-ca166f2f9d66" providerId="ADAL" clId="{04058F91-84CA-415C-A647-ADEC231F25FC}" dt="2022-10-20T02:25:14.922" v="3146" actId="20577"/>
          <ac:spMkLst>
            <pc:docMk/>
            <pc:sldMk cId="278945706" sldId="273"/>
            <ac:spMk id="2" creationId="{4B007609-F71F-DC4F-346E-973C52B89DEC}"/>
          </ac:spMkLst>
        </pc:spChg>
        <pc:spChg chg="del mod">
          <ac:chgData name="Eldana K. Netalieva" userId="56df7305-7531-4d6b-a76c-ca166f2f9d66" providerId="ADAL" clId="{04058F91-84CA-415C-A647-ADEC231F25FC}" dt="2022-10-20T02:33:50.125" v="3497" actId="26606"/>
          <ac:spMkLst>
            <pc:docMk/>
            <pc:sldMk cId="278945706" sldId="273"/>
            <ac:spMk id="3" creationId="{A6FBB103-71FF-BA97-E89F-23C851542FF6}"/>
          </ac:spMkLst>
        </pc:spChg>
        <pc:graphicFrameChg chg="add">
          <ac:chgData name="Eldana K. Netalieva" userId="56df7305-7531-4d6b-a76c-ca166f2f9d66" providerId="ADAL" clId="{04058F91-84CA-415C-A647-ADEC231F25FC}" dt="2022-10-20T02:33:50.125" v="3497" actId="26606"/>
          <ac:graphicFrameMkLst>
            <pc:docMk/>
            <pc:sldMk cId="278945706" sldId="273"/>
            <ac:graphicFrameMk id="5" creationId="{C70040F1-D71B-C9D4-C58F-4C69E47288D9}"/>
          </ac:graphicFrameMkLst>
        </pc:graphicFrameChg>
      </pc:sldChg>
      <pc:sldChg chg="modSp new del mod">
        <pc:chgData name="Eldana K. Netalieva" userId="56df7305-7531-4d6b-a76c-ca166f2f9d66" providerId="ADAL" clId="{04058F91-84CA-415C-A647-ADEC231F25FC}" dt="2022-10-20T02:34:44.715" v="3511" actId="2696"/>
        <pc:sldMkLst>
          <pc:docMk/>
          <pc:sldMk cId="1075396948" sldId="274"/>
        </pc:sldMkLst>
        <pc:spChg chg="mod">
          <ac:chgData name="Eldana K. Netalieva" userId="56df7305-7531-4d6b-a76c-ca166f2f9d66" providerId="ADAL" clId="{04058F91-84CA-415C-A647-ADEC231F25FC}" dt="2022-10-20T02:34:40.984" v="3510" actId="20577"/>
          <ac:spMkLst>
            <pc:docMk/>
            <pc:sldMk cId="1075396948" sldId="274"/>
            <ac:spMk id="2" creationId="{F7AC8A96-982D-9A1F-1A5E-621FC5E92D25}"/>
          </ac:spMkLst>
        </pc:spChg>
      </pc:sldChg>
      <pc:sldChg chg="addSp modSp new mod setBg addAnim">
        <pc:chgData name="Eldana K. Netalieva" userId="56df7305-7531-4d6b-a76c-ca166f2f9d66" providerId="ADAL" clId="{04058F91-84CA-415C-A647-ADEC231F25FC}" dt="2022-10-20T02:35:12.499" v="3542"/>
        <pc:sldMkLst>
          <pc:docMk/>
          <pc:sldMk cId="2056459405" sldId="274"/>
        </pc:sldMkLst>
        <pc:spChg chg="mod">
          <ac:chgData name="Eldana K. Netalieva" userId="56df7305-7531-4d6b-a76c-ca166f2f9d66" providerId="ADAL" clId="{04058F91-84CA-415C-A647-ADEC231F25FC}" dt="2022-10-20T02:35:12.498" v="3541" actId="26606"/>
          <ac:spMkLst>
            <pc:docMk/>
            <pc:sldMk cId="2056459405" sldId="274"/>
            <ac:spMk id="2" creationId="{C99BF7CE-7019-22C7-726B-DA983EC7B069}"/>
          </ac:spMkLst>
        </pc:spChg>
        <pc:spChg chg="add">
          <ac:chgData name="Eldana K. Netalieva" userId="56df7305-7531-4d6b-a76c-ca166f2f9d66" providerId="ADAL" clId="{04058F91-84CA-415C-A647-ADEC231F25FC}" dt="2022-10-20T02:35:12.498" v="3541" actId="26606"/>
          <ac:spMkLst>
            <pc:docMk/>
            <pc:sldMk cId="2056459405" sldId="274"/>
            <ac:spMk id="7" creationId="{8A7BA06D-B3FF-4E91-8639-B4569AE3AA23}"/>
          </ac:spMkLst>
        </pc:spChg>
        <pc:spChg chg="add">
          <ac:chgData name="Eldana K. Netalieva" userId="56df7305-7531-4d6b-a76c-ca166f2f9d66" providerId="ADAL" clId="{04058F91-84CA-415C-A647-ADEC231F25FC}" dt="2022-10-20T02:35:12.498" v="3541" actId="26606"/>
          <ac:spMkLst>
            <pc:docMk/>
            <pc:sldMk cId="2056459405" sldId="274"/>
            <ac:spMk id="9" creationId="{2B30C86D-5A07-48BC-9C9D-6F9A2DB1E9E1}"/>
          </ac:spMkLst>
        </pc:spChg>
        <pc:spChg chg="add">
          <ac:chgData name="Eldana K. Netalieva" userId="56df7305-7531-4d6b-a76c-ca166f2f9d66" providerId="ADAL" clId="{04058F91-84CA-415C-A647-ADEC231F25FC}" dt="2022-10-20T02:35:12.498" v="3541" actId="26606"/>
          <ac:spMkLst>
            <pc:docMk/>
            <pc:sldMk cId="2056459405" sldId="274"/>
            <ac:spMk id="11" creationId="{9AFC454B-A080-4D23-B177-6D5356C6E6EF}"/>
          </ac:spMkLst>
        </pc:spChg>
        <pc:spChg chg="add">
          <ac:chgData name="Eldana K. Netalieva" userId="56df7305-7531-4d6b-a76c-ca166f2f9d66" providerId="ADAL" clId="{04058F91-84CA-415C-A647-ADEC231F25FC}" dt="2022-10-20T02:35:12.498" v="3541" actId="26606"/>
          <ac:spMkLst>
            <pc:docMk/>
            <pc:sldMk cId="2056459405" sldId="274"/>
            <ac:spMk id="13" creationId="{D0522C2C-7B5C-48A7-A969-03941E5D2E76}"/>
          </ac:spMkLst>
        </pc:spChg>
        <pc:spChg chg="add">
          <ac:chgData name="Eldana K. Netalieva" userId="56df7305-7531-4d6b-a76c-ca166f2f9d66" providerId="ADAL" clId="{04058F91-84CA-415C-A647-ADEC231F25FC}" dt="2022-10-20T02:35:12.498" v="3541" actId="26606"/>
          <ac:spMkLst>
            <pc:docMk/>
            <pc:sldMk cId="2056459405" sldId="274"/>
            <ac:spMk id="15" creationId="{9C682A1A-5B2D-4111-BBD6-620165633E5B}"/>
          </ac:spMkLst>
        </pc:spChg>
        <pc:spChg chg="add">
          <ac:chgData name="Eldana K. Netalieva" userId="56df7305-7531-4d6b-a76c-ca166f2f9d66" providerId="ADAL" clId="{04058F91-84CA-415C-A647-ADEC231F25FC}" dt="2022-10-20T02:35:12.498" v="3541" actId="26606"/>
          <ac:spMkLst>
            <pc:docMk/>
            <pc:sldMk cId="2056459405" sldId="274"/>
            <ac:spMk id="17" creationId="{D6EE29F2-D77F-4BD0-A20B-334D316A1C9D}"/>
          </ac:spMkLst>
        </pc:spChg>
        <pc:spChg chg="add">
          <ac:chgData name="Eldana K. Netalieva" userId="56df7305-7531-4d6b-a76c-ca166f2f9d66" providerId="ADAL" clId="{04058F91-84CA-415C-A647-ADEC231F25FC}" dt="2022-10-20T02:35:12.498" v="3541" actId="26606"/>
          <ac:spMkLst>
            <pc:docMk/>
            <pc:sldMk cId="2056459405" sldId="274"/>
            <ac:spMk id="19" creationId="{22D09ED2-868F-42C6-866E-F92E0CEF314F}"/>
          </ac:spMkLst>
        </pc:spChg>
      </pc:sldChg>
      <pc:sldMasterChg chg="del delSldLayout">
        <pc:chgData name="Eldana K. Netalieva" userId="56df7305-7531-4d6b-a76c-ca166f2f9d66" providerId="ADAL" clId="{04058F91-84CA-415C-A647-ADEC231F25FC}" dt="2022-10-19T15:58:20.297" v="34" actId="26606"/>
        <pc:sldMasterMkLst>
          <pc:docMk/>
          <pc:sldMasterMk cId="942168518" sldId="2147483648"/>
        </pc:sldMasterMkLst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3035027617" sldId="2147483649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3848303070" sldId="2147483650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4129721310" sldId="2147483651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3800413632" sldId="2147483652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1605493028" sldId="2147483653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2234217283" sldId="2147483654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1426362260" sldId="2147483655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1811044814" sldId="2147483656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52260300" sldId="2147483657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2573881017" sldId="2147483658"/>
          </pc:sldLayoutMkLst>
        </pc:sldLayoutChg>
        <pc:sldLayoutChg chg="del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942168518" sldId="2147483648"/>
            <pc:sldLayoutMk cId="986717830" sldId="2147483659"/>
          </pc:sldLayoutMkLst>
        </pc:sldLayoutChg>
      </pc:sldMasterChg>
      <pc:sldMasterChg chg="add addSldLayout">
        <pc:chgData name="Eldana K. Netalieva" userId="56df7305-7531-4d6b-a76c-ca166f2f9d66" providerId="ADAL" clId="{04058F91-84CA-415C-A647-ADEC231F25FC}" dt="2022-10-19T15:58:20.297" v="34" actId="26606"/>
        <pc:sldMasterMkLst>
          <pc:docMk/>
          <pc:sldMasterMk cId="2988476369" sldId="2147483673"/>
        </pc:sldMasterMkLst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4197338798" sldId="2147483662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1853622043" sldId="2147483663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810935227" sldId="2147483664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260784173" sldId="2147483665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481721927" sldId="2147483666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2810412695" sldId="2147483667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1423395241" sldId="2147483668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1621933501" sldId="2147483669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663900362" sldId="2147483670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3636366504" sldId="2147483671"/>
          </pc:sldLayoutMkLst>
        </pc:sldLayoutChg>
        <pc:sldLayoutChg chg="add">
          <pc:chgData name="Eldana K. Netalieva" userId="56df7305-7531-4d6b-a76c-ca166f2f9d66" providerId="ADAL" clId="{04058F91-84CA-415C-A647-ADEC231F25FC}" dt="2022-10-19T15:58:20.297" v="34" actId="26606"/>
          <pc:sldLayoutMkLst>
            <pc:docMk/>
            <pc:sldMasterMk cId="2988476369" sldId="2147483673"/>
            <pc:sldLayoutMk cId="1267528804" sldId="214748367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E1DCB6-CDB4-4406-915D-4EFDE220A367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77EE1A3-F4F1-488D-8D86-25CE34C9D9EB}">
      <dgm:prSet/>
      <dgm:spPr/>
      <dgm:t>
        <a:bodyPr/>
        <a:lstStyle/>
        <a:p>
          <a:r>
            <a:rPr lang="en-US"/>
            <a:t>Using</a:t>
          </a:r>
        </a:p>
      </dgm:t>
    </dgm:pt>
    <dgm:pt modelId="{1115CE07-34D3-433D-9C08-5777657A66DB}" type="parTrans" cxnId="{7B0D0131-58EB-4DB4-ABA2-B09CE5921A49}">
      <dgm:prSet/>
      <dgm:spPr/>
      <dgm:t>
        <a:bodyPr/>
        <a:lstStyle/>
        <a:p>
          <a:endParaRPr lang="en-US"/>
        </a:p>
      </dgm:t>
    </dgm:pt>
    <dgm:pt modelId="{56DC8C7C-D49F-497D-BE0C-30DE50758191}" type="sibTrans" cxnId="{7B0D0131-58EB-4DB4-ABA2-B09CE5921A49}">
      <dgm:prSet/>
      <dgm:spPr/>
      <dgm:t>
        <a:bodyPr/>
        <a:lstStyle/>
        <a:p>
          <a:endParaRPr lang="en-US"/>
        </a:p>
      </dgm:t>
    </dgm:pt>
    <dgm:pt modelId="{4B756898-7700-4433-B885-73B7E5082311}">
      <dgm:prSet/>
      <dgm:spPr/>
      <dgm:t>
        <a:bodyPr/>
        <a:lstStyle/>
        <a:p>
          <a:r>
            <a:rPr lang="en-US"/>
            <a:t>Using radiobuttons, message boxes, frames</a:t>
          </a:r>
        </a:p>
      </dgm:t>
    </dgm:pt>
    <dgm:pt modelId="{45C1A505-A068-40E8-B315-8B9A737D8EAE}" type="parTrans" cxnId="{ED56FC2B-BFA1-47F7-A57B-1968CF0B4291}">
      <dgm:prSet/>
      <dgm:spPr/>
      <dgm:t>
        <a:bodyPr/>
        <a:lstStyle/>
        <a:p>
          <a:endParaRPr lang="en-US"/>
        </a:p>
      </dgm:t>
    </dgm:pt>
    <dgm:pt modelId="{4B5E09A6-5BA5-49C4-B6AC-7CAE16173655}" type="sibTrans" cxnId="{ED56FC2B-BFA1-47F7-A57B-1968CF0B4291}">
      <dgm:prSet/>
      <dgm:spPr/>
      <dgm:t>
        <a:bodyPr/>
        <a:lstStyle/>
        <a:p>
          <a:endParaRPr lang="en-US"/>
        </a:p>
      </dgm:t>
    </dgm:pt>
    <dgm:pt modelId="{1ED865FC-5F2D-4908-8F0B-C8630991F28C}">
      <dgm:prSet/>
      <dgm:spPr/>
      <dgm:t>
        <a:bodyPr/>
        <a:lstStyle/>
        <a:p>
          <a:r>
            <a:rPr lang="en-US"/>
            <a:t>Adding</a:t>
          </a:r>
        </a:p>
      </dgm:t>
    </dgm:pt>
    <dgm:pt modelId="{770DFE8D-DBEA-4ED1-ADFD-E199937E66CB}" type="parTrans" cxnId="{C437761C-D0A9-44DE-9282-DB98239C5A06}">
      <dgm:prSet/>
      <dgm:spPr/>
      <dgm:t>
        <a:bodyPr/>
        <a:lstStyle/>
        <a:p>
          <a:endParaRPr lang="en-US"/>
        </a:p>
      </dgm:t>
    </dgm:pt>
    <dgm:pt modelId="{17321B5B-2D52-4DA8-A35C-99DFBD4422D3}" type="sibTrans" cxnId="{C437761C-D0A9-44DE-9282-DB98239C5A06}">
      <dgm:prSet/>
      <dgm:spPr/>
      <dgm:t>
        <a:bodyPr/>
        <a:lstStyle/>
        <a:p>
          <a:endParaRPr lang="en-US"/>
        </a:p>
      </dgm:t>
    </dgm:pt>
    <dgm:pt modelId="{823D3EBA-D3C4-4831-AC5C-D592C29EA531}">
      <dgm:prSet/>
      <dgm:spPr/>
      <dgm:t>
        <a:bodyPr/>
        <a:lstStyle/>
        <a:p>
          <a:r>
            <a:rPr lang="en-US"/>
            <a:t>Adding image to the background</a:t>
          </a:r>
        </a:p>
      </dgm:t>
    </dgm:pt>
    <dgm:pt modelId="{040204C4-F710-4BBC-A202-7E3A4AF0E7C5}" type="parTrans" cxnId="{335BBE66-1C17-4E17-8C2F-21AFB4A887C1}">
      <dgm:prSet/>
      <dgm:spPr/>
      <dgm:t>
        <a:bodyPr/>
        <a:lstStyle/>
        <a:p>
          <a:endParaRPr lang="en-US"/>
        </a:p>
      </dgm:t>
    </dgm:pt>
    <dgm:pt modelId="{CDAFADEE-0D49-48E1-958D-3A52AED0EFD5}" type="sibTrans" cxnId="{335BBE66-1C17-4E17-8C2F-21AFB4A887C1}">
      <dgm:prSet/>
      <dgm:spPr/>
      <dgm:t>
        <a:bodyPr/>
        <a:lstStyle/>
        <a:p>
          <a:endParaRPr lang="en-US"/>
        </a:p>
      </dgm:t>
    </dgm:pt>
    <dgm:pt modelId="{2B48C931-CAF1-4F51-8046-48C0E6D47FE0}">
      <dgm:prSet/>
      <dgm:spPr/>
      <dgm:t>
        <a:bodyPr/>
        <a:lstStyle/>
        <a:p>
          <a:r>
            <a:rPr lang="en-US"/>
            <a:t>Displaying</a:t>
          </a:r>
        </a:p>
      </dgm:t>
    </dgm:pt>
    <dgm:pt modelId="{87D315A8-E17B-4273-ACB2-A1D92B705A7C}" type="parTrans" cxnId="{36BC9A73-5191-435E-8239-126732D8C487}">
      <dgm:prSet/>
      <dgm:spPr/>
      <dgm:t>
        <a:bodyPr/>
        <a:lstStyle/>
        <a:p>
          <a:endParaRPr lang="en-US"/>
        </a:p>
      </dgm:t>
    </dgm:pt>
    <dgm:pt modelId="{B739BE4E-F350-4CD7-8E56-CDBBD4697D26}" type="sibTrans" cxnId="{36BC9A73-5191-435E-8239-126732D8C487}">
      <dgm:prSet/>
      <dgm:spPr/>
      <dgm:t>
        <a:bodyPr/>
        <a:lstStyle/>
        <a:p>
          <a:endParaRPr lang="en-US"/>
        </a:p>
      </dgm:t>
    </dgm:pt>
    <dgm:pt modelId="{8DDCE008-ED51-40C6-9313-1F44D67CE371}">
      <dgm:prSet/>
      <dgm:spPr/>
      <dgm:t>
        <a:bodyPr/>
        <a:lstStyle/>
        <a:p>
          <a:r>
            <a:rPr lang="en-US"/>
            <a:t>Displaying “*” signs in password entry</a:t>
          </a:r>
        </a:p>
      </dgm:t>
    </dgm:pt>
    <dgm:pt modelId="{A3B15D1B-555D-4C15-884A-623B7B9AF5ED}" type="parTrans" cxnId="{F77E492A-9666-49B4-8C28-DB98599072CB}">
      <dgm:prSet/>
      <dgm:spPr/>
      <dgm:t>
        <a:bodyPr/>
        <a:lstStyle/>
        <a:p>
          <a:endParaRPr lang="en-US"/>
        </a:p>
      </dgm:t>
    </dgm:pt>
    <dgm:pt modelId="{AD408DD1-C2EF-45C6-A32C-B7FC9AF7BFA4}" type="sibTrans" cxnId="{F77E492A-9666-49B4-8C28-DB98599072CB}">
      <dgm:prSet/>
      <dgm:spPr/>
      <dgm:t>
        <a:bodyPr/>
        <a:lstStyle/>
        <a:p>
          <a:endParaRPr lang="en-US"/>
        </a:p>
      </dgm:t>
    </dgm:pt>
    <dgm:pt modelId="{5BD5CB6D-AFD7-4BBA-B654-537415282E29}">
      <dgm:prSet/>
      <dgm:spPr/>
      <dgm:t>
        <a:bodyPr/>
        <a:lstStyle/>
        <a:p>
          <a:r>
            <a:rPr lang="en-US"/>
            <a:t>Clearing</a:t>
          </a:r>
        </a:p>
      </dgm:t>
    </dgm:pt>
    <dgm:pt modelId="{A7A77F83-BDB2-4238-AC1A-1888ED490282}" type="parTrans" cxnId="{45B0258C-DD4B-43FC-9862-46B86E51619A}">
      <dgm:prSet/>
      <dgm:spPr/>
      <dgm:t>
        <a:bodyPr/>
        <a:lstStyle/>
        <a:p>
          <a:endParaRPr lang="en-US"/>
        </a:p>
      </dgm:t>
    </dgm:pt>
    <dgm:pt modelId="{1D3E84A3-EB43-4E16-8911-CCBD3896BCE1}" type="sibTrans" cxnId="{45B0258C-DD4B-43FC-9862-46B86E51619A}">
      <dgm:prSet/>
      <dgm:spPr/>
      <dgm:t>
        <a:bodyPr/>
        <a:lstStyle/>
        <a:p>
          <a:endParaRPr lang="en-US"/>
        </a:p>
      </dgm:t>
    </dgm:pt>
    <dgm:pt modelId="{5C0CF8E8-DB7E-4351-8C0D-AC5EB51434FA}">
      <dgm:prSet/>
      <dgm:spPr/>
      <dgm:t>
        <a:bodyPr/>
        <a:lstStyle/>
        <a:p>
          <a:r>
            <a:rPr lang="en-US"/>
            <a:t>Clearing widgets in frame, text from entry</a:t>
          </a:r>
        </a:p>
      </dgm:t>
    </dgm:pt>
    <dgm:pt modelId="{AFC8C5B7-07FE-4BB6-BF6D-4E21F7831082}" type="parTrans" cxnId="{F8EBEDC8-CD26-440B-B247-75F1D7D61EAE}">
      <dgm:prSet/>
      <dgm:spPr/>
      <dgm:t>
        <a:bodyPr/>
        <a:lstStyle/>
        <a:p>
          <a:endParaRPr lang="en-US"/>
        </a:p>
      </dgm:t>
    </dgm:pt>
    <dgm:pt modelId="{745FC3D1-3BB5-4AE7-BA94-4EF4B2CDE6F6}" type="sibTrans" cxnId="{F8EBEDC8-CD26-440B-B247-75F1D7D61EAE}">
      <dgm:prSet/>
      <dgm:spPr/>
      <dgm:t>
        <a:bodyPr/>
        <a:lstStyle/>
        <a:p>
          <a:endParaRPr lang="en-US"/>
        </a:p>
      </dgm:t>
    </dgm:pt>
    <dgm:pt modelId="{8F81851F-84B3-44BE-8D04-4B69B214A045}">
      <dgm:prSet/>
      <dgm:spPr/>
      <dgm:t>
        <a:bodyPr/>
        <a:lstStyle/>
        <a:p>
          <a:r>
            <a:rPr lang="en-US"/>
            <a:t>Creating</a:t>
          </a:r>
        </a:p>
      </dgm:t>
    </dgm:pt>
    <dgm:pt modelId="{B9F85C07-1506-4D06-BA9F-016AF3CD3791}" type="parTrans" cxnId="{FD08BECE-CEEA-43EE-90BB-FB986C4A73B8}">
      <dgm:prSet/>
      <dgm:spPr/>
      <dgm:t>
        <a:bodyPr/>
        <a:lstStyle/>
        <a:p>
          <a:endParaRPr lang="en-US"/>
        </a:p>
      </dgm:t>
    </dgm:pt>
    <dgm:pt modelId="{D3FC89D9-1E0A-4165-885F-9798530A768B}" type="sibTrans" cxnId="{FD08BECE-CEEA-43EE-90BB-FB986C4A73B8}">
      <dgm:prSet/>
      <dgm:spPr/>
      <dgm:t>
        <a:bodyPr/>
        <a:lstStyle/>
        <a:p>
          <a:endParaRPr lang="en-US"/>
        </a:p>
      </dgm:t>
    </dgm:pt>
    <dgm:pt modelId="{863C09C2-82EC-4F37-866D-E62EC3BE7072}">
      <dgm:prSet/>
      <dgm:spPr/>
      <dgm:t>
        <a:bodyPr/>
        <a:lstStyle/>
        <a:p>
          <a:r>
            <a:rPr lang="en-US"/>
            <a:t>Creating unique ID using universally unique identifier library</a:t>
          </a:r>
        </a:p>
      </dgm:t>
    </dgm:pt>
    <dgm:pt modelId="{E8E3161E-954F-4A00-953B-F17F010FC37E}" type="parTrans" cxnId="{53177F28-9721-4007-8116-60F1D8C716F6}">
      <dgm:prSet/>
      <dgm:spPr/>
      <dgm:t>
        <a:bodyPr/>
        <a:lstStyle/>
        <a:p>
          <a:endParaRPr lang="en-US"/>
        </a:p>
      </dgm:t>
    </dgm:pt>
    <dgm:pt modelId="{DEE72D1D-AB55-4061-8802-C3265BEE91A3}" type="sibTrans" cxnId="{53177F28-9721-4007-8116-60F1D8C716F6}">
      <dgm:prSet/>
      <dgm:spPr/>
      <dgm:t>
        <a:bodyPr/>
        <a:lstStyle/>
        <a:p>
          <a:endParaRPr lang="en-US"/>
        </a:p>
      </dgm:t>
    </dgm:pt>
    <dgm:pt modelId="{70B4FEA4-7998-4E08-8B82-F6B0F00672DF}" type="pres">
      <dgm:prSet presAssocID="{3BE1DCB6-CDB4-4406-915D-4EFDE220A367}" presName="Name0" presStyleCnt="0">
        <dgm:presLayoutVars>
          <dgm:dir/>
          <dgm:animLvl val="lvl"/>
          <dgm:resizeHandles val="exact"/>
        </dgm:presLayoutVars>
      </dgm:prSet>
      <dgm:spPr/>
    </dgm:pt>
    <dgm:pt modelId="{236DFEB2-A916-4BA9-91D8-4862A7AF54D3}" type="pres">
      <dgm:prSet presAssocID="{977EE1A3-F4F1-488D-8D86-25CE34C9D9EB}" presName="linNode" presStyleCnt="0"/>
      <dgm:spPr/>
    </dgm:pt>
    <dgm:pt modelId="{B1AF6A30-81BC-4716-9B42-9D46A0FF6630}" type="pres">
      <dgm:prSet presAssocID="{977EE1A3-F4F1-488D-8D86-25CE34C9D9EB}" presName="parentText" presStyleLbl="solidFgAcc1" presStyleIdx="0" presStyleCnt="5">
        <dgm:presLayoutVars>
          <dgm:chMax val="1"/>
          <dgm:bulletEnabled/>
        </dgm:presLayoutVars>
      </dgm:prSet>
      <dgm:spPr/>
    </dgm:pt>
    <dgm:pt modelId="{707791A1-8397-4867-BF30-9EDB08B31F40}" type="pres">
      <dgm:prSet presAssocID="{977EE1A3-F4F1-488D-8D86-25CE34C9D9EB}" presName="descendantText" presStyleLbl="alignNode1" presStyleIdx="0" presStyleCnt="5">
        <dgm:presLayoutVars>
          <dgm:bulletEnabled/>
        </dgm:presLayoutVars>
      </dgm:prSet>
      <dgm:spPr/>
    </dgm:pt>
    <dgm:pt modelId="{E2C6A22C-18E2-425F-A0AC-D75835DAA20F}" type="pres">
      <dgm:prSet presAssocID="{56DC8C7C-D49F-497D-BE0C-30DE50758191}" presName="sp" presStyleCnt="0"/>
      <dgm:spPr/>
    </dgm:pt>
    <dgm:pt modelId="{14D53057-671C-448B-A96A-66BDEFED9FDF}" type="pres">
      <dgm:prSet presAssocID="{1ED865FC-5F2D-4908-8F0B-C8630991F28C}" presName="linNode" presStyleCnt="0"/>
      <dgm:spPr/>
    </dgm:pt>
    <dgm:pt modelId="{3B955F27-079E-47A0-8B7A-4506981EEE5D}" type="pres">
      <dgm:prSet presAssocID="{1ED865FC-5F2D-4908-8F0B-C8630991F28C}" presName="parentText" presStyleLbl="solidFgAcc1" presStyleIdx="1" presStyleCnt="5">
        <dgm:presLayoutVars>
          <dgm:chMax val="1"/>
          <dgm:bulletEnabled/>
        </dgm:presLayoutVars>
      </dgm:prSet>
      <dgm:spPr/>
    </dgm:pt>
    <dgm:pt modelId="{4E14F9CA-74F0-48A0-8E0A-ABCD6EA19C2B}" type="pres">
      <dgm:prSet presAssocID="{1ED865FC-5F2D-4908-8F0B-C8630991F28C}" presName="descendantText" presStyleLbl="alignNode1" presStyleIdx="1" presStyleCnt="5">
        <dgm:presLayoutVars>
          <dgm:bulletEnabled/>
        </dgm:presLayoutVars>
      </dgm:prSet>
      <dgm:spPr/>
    </dgm:pt>
    <dgm:pt modelId="{9E1E5B2B-B4C7-44AF-92E5-7C1AD94145E0}" type="pres">
      <dgm:prSet presAssocID="{17321B5B-2D52-4DA8-A35C-99DFBD4422D3}" presName="sp" presStyleCnt="0"/>
      <dgm:spPr/>
    </dgm:pt>
    <dgm:pt modelId="{C8A90EEA-76C4-463B-99AC-FC90B790C131}" type="pres">
      <dgm:prSet presAssocID="{2B48C931-CAF1-4F51-8046-48C0E6D47FE0}" presName="linNode" presStyleCnt="0"/>
      <dgm:spPr/>
    </dgm:pt>
    <dgm:pt modelId="{096E36F5-8C40-40FE-8845-69C97E83995B}" type="pres">
      <dgm:prSet presAssocID="{2B48C931-CAF1-4F51-8046-48C0E6D47FE0}" presName="parentText" presStyleLbl="solidFgAcc1" presStyleIdx="2" presStyleCnt="5">
        <dgm:presLayoutVars>
          <dgm:chMax val="1"/>
          <dgm:bulletEnabled/>
        </dgm:presLayoutVars>
      </dgm:prSet>
      <dgm:spPr/>
    </dgm:pt>
    <dgm:pt modelId="{284409AD-F0E4-417B-84ED-B194AB762ED6}" type="pres">
      <dgm:prSet presAssocID="{2B48C931-CAF1-4F51-8046-48C0E6D47FE0}" presName="descendantText" presStyleLbl="alignNode1" presStyleIdx="2" presStyleCnt="5">
        <dgm:presLayoutVars>
          <dgm:bulletEnabled/>
        </dgm:presLayoutVars>
      </dgm:prSet>
      <dgm:spPr/>
    </dgm:pt>
    <dgm:pt modelId="{6953940E-E13C-45FA-8B33-000CE59956F2}" type="pres">
      <dgm:prSet presAssocID="{B739BE4E-F350-4CD7-8E56-CDBBD4697D26}" presName="sp" presStyleCnt="0"/>
      <dgm:spPr/>
    </dgm:pt>
    <dgm:pt modelId="{0799BA21-055E-4770-8262-61B02E13D266}" type="pres">
      <dgm:prSet presAssocID="{5BD5CB6D-AFD7-4BBA-B654-537415282E29}" presName="linNode" presStyleCnt="0"/>
      <dgm:spPr/>
    </dgm:pt>
    <dgm:pt modelId="{62A7C22D-0F11-458B-865C-C2D64FDE4470}" type="pres">
      <dgm:prSet presAssocID="{5BD5CB6D-AFD7-4BBA-B654-537415282E29}" presName="parentText" presStyleLbl="solidFgAcc1" presStyleIdx="3" presStyleCnt="5">
        <dgm:presLayoutVars>
          <dgm:chMax val="1"/>
          <dgm:bulletEnabled/>
        </dgm:presLayoutVars>
      </dgm:prSet>
      <dgm:spPr/>
    </dgm:pt>
    <dgm:pt modelId="{E6D42A00-4E23-4084-812D-D066CDEBACB5}" type="pres">
      <dgm:prSet presAssocID="{5BD5CB6D-AFD7-4BBA-B654-537415282E29}" presName="descendantText" presStyleLbl="alignNode1" presStyleIdx="3" presStyleCnt="5">
        <dgm:presLayoutVars>
          <dgm:bulletEnabled/>
        </dgm:presLayoutVars>
      </dgm:prSet>
      <dgm:spPr/>
    </dgm:pt>
    <dgm:pt modelId="{31BBDB78-15F6-41F3-A7FC-0A034E118EC3}" type="pres">
      <dgm:prSet presAssocID="{1D3E84A3-EB43-4E16-8911-CCBD3896BCE1}" presName="sp" presStyleCnt="0"/>
      <dgm:spPr/>
    </dgm:pt>
    <dgm:pt modelId="{F2E350EB-9CBE-45EA-B8D3-D9F866DD70DB}" type="pres">
      <dgm:prSet presAssocID="{8F81851F-84B3-44BE-8D04-4B69B214A045}" presName="linNode" presStyleCnt="0"/>
      <dgm:spPr/>
    </dgm:pt>
    <dgm:pt modelId="{2624F8EB-BB6B-45DC-AF32-117F1A2D9455}" type="pres">
      <dgm:prSet presAssocID="{8F81851F-84B3-44BE-8D04-4B69B214A045}" presName="parentText" presStyleLbl="solidFgAcc1" presStyleIdx="4" presStyleCnt="5">
        <dgm:presLayoutVars>
          <dgm:chMax val="1"/>
          <dgm:bulletEnabled/>
        </dgm:presLayoutVars>
      </dgm:prSet>
      <dgm:spPr/>
    </dgm:pt>
    <dgm:pt modelId="{AA1883A8-C5D3-48D5-A096-3BC619C1A44C}" type="pres">
      <dgm:prSet presAssocID="{8F81851F-84B3-44BE-8D04-4B69B214A045}" presName="descendantText" presStyleLbl="alignNode1" presStyleIdx="4" presStyleCnt="5">
        <dgm:presLayoutVars>
          <dgm:bulletEnabled/>
        </dgm:presLayoutVars>
      </dgm:prSet>
      <dgm:spPr/>
    </dgm:pt>
  </dgm:ptLst>
  <dgm:cxnLst>
    <dgm:cxn modelId="{25653003-486A-46AF-AE83-E6F972884F43}" type="presOf" srcId="{3BE1DCB6-CDB4-4406-915D-4EFDE220A367}" destId="{70B4FEA4-7998-4E08-8B82-F6B0F00672DF}" srcOrd="0" destOrd="0" presId="urn:microsoft.com/office/officeart/2016/7/layout/VerticalHollowActionList"/>
    <dgm:cxn modelId="{5712F319-1511-47CC-8398-ED55BF7623AF}" type="presOf" srcId="{1ED865FC-5F2D-4908-8F0B-C8630991F28C}" destId="{3B955F27-079E-47A0-8B7A-4506981EEE5D}" srcOrd="0" destOrd="0" presId="urn:microsoft.com/office/officeart/2016/7/layout/VerticalHollowActionList"/>
    <dgm:cxn modelId="{C437761C-D0A9-44DE-9282-DB98239C5A06}" srcId="{3BE1DCB6-CDB4-4406-915D-4EFDE220A367}" destId="{1ED865FC-5F2D-4908-8F0B-C8630991F28C}" srcOrd="1" destOrd="0" parTransId="{770DFE8D-DBEA-4ED1-ADFD-E199937E66CB}" sibTransId="{17321B5B-2D52-4DA8-A35C-99DFBD4422D3}"/>
    <dgm:cxn modelId="{53177F28-9721-4007-8116-60F1D8C716F6}" srcId="{8F81851F-84B3-44BE-8D04-4B69B214A045}" destId="{863C09C2-82EC-4F37-866D-E62EC3BE7072}" srcOrd="0" destOrd="0" parTransId="{E8E3161E-954F-4A00-953B-F17F010FC37E}" sibTransId="{DEE72D1D-AB55-4061-8802-C3265BEE91A3}"/>
    <dgm:cxn modelId="{F77E492A-9666-49B4-8C28-DB98599072CB}" srcId="{2B48C931-CAF1-4F51-8046-48C0E6D47FE0}" destId="{8DDCE008-ED51-40C6-9313-1F44D67CE371}" srcOrd="0" destOrd="0" parTransId="{A3B15D1B-555D-4C15-884A-623B7B9AF5ED}" sibTransId="{AD408DD1-C2EF-45C6-A32C-B7FC9AF7BFA4}"/>
    <dgm:cxn modelId="{ED56FC2B-BFA1-47F7-A57B-1968CF0B4291}" srcId="{977EE1A3-F4F1-488D-8D86-25CE34C9D9EB}" destId="{4B756898-7700-4433-B885-73B7E5082311}" srcOrd="0" destOrd="0" parTransId="{45C1A505-A068-40E8-B315-8B9A737D8EAE}" sibTransId="{4B5E09A6-5BA5-49C4-B6AC-7CAE16173655}"/>
    <dgm:cxn modelId="{046A572E-4CFE-4468-BA71-FDAB1398CB3A}" type="presOf" srcId="{5C0CF8E8-DB7E-4351-8C0D-AC5EB51434FA}" destId="{E6D42A00-4E23-4084-812D-D066CDEBACB5}" srcOrd="0" destOrd="0" presId="urn:microsoft.com/office/officeart/2016/7/layout/VerticalHollowActionList"/>
    <dgm:cxn modelId="{7B0D0131-58EB-4DB4-ABA2-B09CE5921A49}" srcId="{3BE1DCB6-CDB4-4406-915D-4EFDE220A367}" destId="{977EE1A3-F4F1-488D-8D86-25CE34C9D9EB}" srcOrd="0" destOrd="0" parTransId="{1115CE07-34D3-433D-9C08-5777657A66DB}" sibTransId="{56DC8C7C-D49F-497D-BE0C-30DE50758191}"/>
    <dgm:cxn modelId="{335BBE66-1C17-4E17-8C2F-21AFB4A887C1}" srcId="{1ED865FC-5F2D-4908-8F0B-C8630991F28C}" destId="{823D3EBA-D3C4-4831-AC5C-D592C29EA531}" srcOrd="0" destOrd="0" parTransId="{040204C4-F710-4BBC-A202-7E3A4AF0E7C5}" sibTransId="{CDAFADEE-0D49-48E1-958D-3A52AED0EFD5}"/>
    <dgm:cxn modelId="{0977EF68-63DA-4C3C-ABE8-57A1A9182498}" type="presOf" srcId="{8DDCE008-ED51-40C6-9313-1F44D67CE371}" destId="{284409AD-F0E4-417B-84ED-B194AB762ED6}" srcOrd="0" destOrd="0" presId="urn:microsoft.com/office/officeart/2016/7/layout/VerticalHollowActionList"/>
    <dgm:cxn modelId="{36BC9A73-5191-435E-8239-126732D8C487}" srcId="{3BE1DCB6-CDB4-4406-915D-4EFDE220A367}" destId="{2B48C931-CAF1-4F51-8046-48C0E6D47FE0}" srcOrd="2" destOrd="0" parTransId="{87D315A8-E17B-4273-ACB2-A1D92B705A7C}" sibTransId="{B739BE4E-F350-4CD7-8E56-CDBBD4697D26}"/>
    <dgm:cxn modelId="{53D1F679-4DC5-483E-8349-81FA9A7646AA}" type="presOf" srcId="{823D3EBA-D3C4-4831-AC5C-D592C29EA531}" destId="{4E14F9CA-74F0-48A0-8E0A-ABCD6EA19C2B}" srcOrd="0" destOrd="0" presId="urn:microsoft.com/office/officeart/2016/7/layout/VerticalHollowActionList"/>
    <dgm:cxn modelId="{28B8897B-2475-41BB-9586-028E89AE95A2}" type="presOf" srcId="{8F81851F-84B3-44BE-8D04-4B69B214A045}" destId="{2624F8EB-BB6B-45DC-AF32-117F1A2D9455}" srcOrd="0" destOrd="0" presId="urn:microsoft.com/office/officeart/2016/7/layout/VerticalHollowActionList"/>
    <dgm:cxn modelId="{74D00C87-3A3B-4C45-9174-013EE5177659}" type="presOf" srcId="{2B48C931-CAF1-4F51-8046-48C0E6D47FE0}" destId="{096E36F5-8C40-40FE-8845-69C97E83995B}" srcOrd="0" destOrd="0" presId="urn:microsoft.com/office/officeart/2016/7/layout/VerticalHollowActionList"/>
    <dgm:cxn modelId="{45B0258C-DD4B-43FC-9862-46B86E51619A}" srcId="{3BE1DCB6-CDB4-4406-915D-4EFDE220A367}" destId="{5BD5CB6D-AFD7-4BBA-B654-537415282E29}" srcOrd="3" destOrd="0" parTransId="{A7A77F83-BDB2-4238-AC1A-1888ED490282}" sibTransId="{1D3E84A3-EB43-4E16-8911-CCBD3896BCE1}"/>
    <dgm:cxn modelId="{C9C511AB-1F3F-4E16-A1F3-6CDD61621E80}" type="presOf" srcId="{4B756898-7700-4433-B885-73B7E5082311}" destId="{707791A1-8397-4867-BF30-9EDB08B31F40}" srcOrd="0" destOrd="0" presId="urn:microsoft.com/office/officeart/2016/7/layout/VerticalHollowActionList"/>
    <dgm:cxn modelId="{CE1596B4-3072-4B95-90C2-FAE569A15DEE}" type="presOf" srcId="{863C09C2-82EC-4F37-866D-E62EC3BE7072}" destId="{AA1883A8-C5D3-48D5-A096-3BC619C1A44C}" srcOrd="0" destOrd="0" presId="urn:microsoft.com/office/officeart/2016/7/layout/VerticalHollowActionList"/>
    <dgm:cxn modelId="{F8EBEDC8-CD26-440B-B247-75F1D7D61EAE}" srcId="{5BD5CB6D-AFD7-4BBA-B654-537415282E29}" destId="{5C0CF8E8-DB7E-4351-8C0D-AC5EB51434FA}" srcOrd="0" destOrd="0" parTransId="{AFC8C5B7-07FE-4BB6-BF6D-4E21F7831082}" sibTransId="{745FC3D1-3BB5-4AE7-BA94-4EF4B2CDE6F6}"/>
    <dgm:cxn modelId="{330215CD-5EA1-486E-BA06-4A1CE34A1307}" type="presOf" srcId="{977EE1A3-F4F1-488D-8D86-25CE34C9D9EB}" destId="{B1AF6A30-81BC-4716-9B42-9D46A0FF6630}" srcOrd="0" destOrd="0" presId="urn:microsoft.com/office/officeart/2016/7/layout/VerticalHollowActionList"/>
    <dgm:cxn modelId="{FD08BECE-CEEA-43EE-90BB-FB986C4A73B8}" srcId="{3BE1DCB6-CDB4-4406-915D-4EFDE220A367}" destId="{8F81851F-84B3-44BE-8D04-4B69B214A045}" srcOrd="4" destOrd="0" parTransId="{B9F85C07-1506-4D06-BA9F-016AF3CD3791}" sibTransId="{D3FC89D9-1E0A-4165-885F-9798530A768B}"/>
    <dgm:cxn modelId="{E8C424DE-679D-4A22-90B8-4FD88AA29059}" type="presOf" srcId="{5BD5CB6D-AFD7-4BBA-B654-537415282E29}" destId="{62A7C22D-0F11-458B-865C-C2D64FDE4470}" srcOrd="0" destOrd="0" presId="urn:microsoft.com/office/officeart/2016/7/layout/VerticalHollowActionList"/>
    <dgm:cxn modelId="{C455D946-7010-404B-BC16-1AA0AE8F71D4}" type="presParOf" srcId="{70B4FEA4-7998-4E08-8B82-F6B0F00672DF}" destId="{236DFEB2-A916-4BA9-91D8-4862A7AF54D3}" srcOrd="0" destOrd="0" presId="urn:microsoft.com/office/officeart/2016/7/layout/VerticalHollowActionList"/>
    <dgm:cxn modelId="{1FAE2E06-AD1C-4EA4-BB9C-31AEC44F9AB3}" type="presParOf" srcId="{236DFEB2-A916-4BA9-91D8-4862A7AF54D3}" destId="{B1AF6A30-81BC-4716-9B42-9D46A0FF6630}" srcOrd="0" destOrd="0" presId="urn:microsoft.com/office/officeart/2016/7/layout/VerticalHollowActionList"/>
    <dgm:cxn modelId="{4449552E-A748-4B80-B31A-FD80E72B933B}" type="presParOf" srcId="{236DFEB2-A916-4BA9-91D8-4862A7AF54D3}" destId="{707791A1-8397-4867-BF30-9EDB08B31F40}" srcOrd="1" destOrd="0" presId="urn:microsoft.com/office/officeart/2016/7/layout/VerticalHollowActionList"/>
    <dgm:cxn modelId="{2028E4A1-15AA-43A7-9046-A8252BBBEDDD}" type="presParOf" srcId="{70B4FEA4-7998-4E08-8B82-F6B0F00672DF}" destId="{E2C6A22C-18E2-425F-A0AC-D75835DAA20F}" srcOrd="1" destOrd="0" presId="urn:microsoft.com/office/officeart/2016/7/layout/VerticalHollowActionList"/>
    <dgm:cxn modelId="{D2F52974-7904-4F04-ABD6-8CA4937C3645}" type="presParOf" srcId="{70B4FEA4-7998-4E08-8B82-F6B0F00672DF}" destId="{14D53057-671C-448B-A96A-66BDEFED9FDF}" srcOrd="2" destOrd="0" presId="urn:microsoft.com/office/officeart/2016/7/layout/VerticalHollowActionList"/>
    <dgm:cxn modelId="{8D8A8428-43B6-47C8-9307-E52353E3C905}" type="presParOf" srcId="{14D53057-671C-448B-A96A-66BDEFED9FDF}" destId="{3B955F27-079E-47A0-8B7A-4506981EEE5D}" srcOrd="0" destOrd="0" presId="urn:microsoft.com/office/officeart/2016/7/layout/VerticalHollowActionList"/>
    <dgm:cxn modelId="{E68EADD0-19D3-4605-A9AD-F75238FD7B1A}" type="presParOf" srcId="{14D53057-671C-448B-A96A-66BDEFED9FDF}" destId="{4E14F9CA-74F0-48A0-8E0A-ABCD6EA19C2B}" srcOrd="1" destOrd="0" presId="urn:microsoft.com/office/officeart/2016/7/layout/VerticalHollowActionList"/>
    <dgm:cxn modelId="{EF196AF1-286C-4176-AFB2-36C44A85D0B4}" type="presParOf" srcId="{70B4FEA4-7998-4E08-8B82-F6B0F00672DF}" destId="{9E1E5B2B-B4C7-44AF-92E5-7C1AD94145E0}" srcOrd="3" destOrd="0" presId="urn:microsoft.com/office/officeart/2016/7/layout/VerticalHollowActionList"/>
    <dgm:cxn modelId="{14153959-D528-44F5-86C8-9BEF8A44C79D}" type="presParOf" srcId="{70B4FEA4-7998-4E08-8B82-F6B0F00672DF}" destId="{C8A90EEA-76C4-463B-99AC-FC90B790C131}" srcOrd="4" destOrd="0" presId="urn:microsoft.com/office/officeart/2016/7/layout/VerticalHollowActionList"/>
    <dgm:cxn modelId="{6DB87B32-ECB1-486A-9244-6E71C1A04A37}" type="presParOf" srcId="{C8A90EEA-76C4-463B-99AC-FC90B790C131}" destId="{096E36F5-8C40-40FE-8845-69C97E83995B}" srcOrd="0" destOrd="0" presId="urn:microsoft.com/office/officeart/2016/7/layout/VerticalHollowActionList"/>
    <dgm:cxn modelId="{8D17433A-FBEA-4A72-B35C-086BC703E11F}" type="presParOf" srcId="{C8A90EEA-76C4-463B-99AC-FC90B790C131}" destId="{284409AD-F0E4-417B-84ED-B194AB762ED6}" srcOrd="1" destOrd="0" presId="urn:microsoft.com/office/officeart/2016/7/layout/VerticalHollowActionList"/>
    <dgm:cxn modelId="{5684D9B6-7FE9-4973-AACE-8E9466410B0A}" type="presParOf" srcId="{70B4FEA4-7998-4E08-8B82-F6B0F00672DF}" destId="{6953940E-E13C-45FA-8B33-000CE59956F2}" srcOrd="5" destOrd="0" presId="urn:microsoft.com/office/officeart/2016/7/layout/VerticalHollowActionList"/>
    <dgm:cxn modelId="{D534EA24-4545-4AED-BCA5-8E9E9205A0EB}" type="presParOf" srcId="{70B4FEA4-7998-4E08-8B82-F6B0F00672DF}" destId="{0799BA21-055E-4770-8262-61B02E13D266}" srcOrd="6" destOrd="0" presId="urn:microsoft.com/office/officeart/2016/7/layout/VerticalHollowActionList"/>
    <dgm:cxn modelId="{1F06015E-0346-4A6E-B7AD-7AA48087A91F}" type="presParOf" srcId="{0799BA21-055E-4770-8262-61B02E13D266}" destId="{62A7C22D-0F11-458B-865C-C2D64FDE4470}" srcOrd="0" destOrd="0" presId="urn:microsoft.com/office/officeart/2016/7/layout/VerticalHollowActionList"/>
    <dgm:cxn modelId="{38F31FCC-9D0F-4285-8FF5-D7E31511DACE}" type="presParOf" srcId="{0799BA21-055E-4770-8262-61B02E13D266}" destId="{E6D42A00-4E23-4084-812D-D066CDEBACB5}" srcOrd="1" destOrd="0" presId="urn:microsoft.com/office/officeart/2016/7/layout/VerticalHollowActionList"/>
    <dgm:cxn modelId="{22739044-6FA0-4CB0-9BFA-BD28ABA2CB5C}" type="presParOf" srcId="{70B4FEA4-7998-4E08-8B82-F6B0F00672DF}" destId="{31BBDB78-15F6-41F3-A7FC-0A034E118EC3}" srcOrd="7" destOrd="0" presId="urn:microsoft.com/office/officeart/2016/7/layout/VerticalHollowActionList"/>
    <dgm:cxn modelId="{3AB745D7-F1FB-4EAF-8200-A74C62FCBAD9}" type="presParOf" srcId="{70B4FEA4-7998-4E08-8B82-F6B0F00672DF}" destId="{F2E350EB-9CBE-45EA-B8D3-D9F866DD70DB}" srcOrd="8" destOrd="0" presId="urn:microsoft.com/office/officeart/2016/7/layout/VerticalHollowActionList"/>
    <dgm:cxn modelId="{045FF51B-D261-4134-AE1B-BEE5679E608C}" type="presParOf" srcId="{F2E350EB-9CBE-45EA-B8D3-D9F866DD70DB}" destId="{2624F8EB-BB6B-45DC-AF32-117F1A2D9455}" srcOrd="0" destOrd="0" presId="urn:microsoft.com/office/officeart/2016/7/layout/VerticalHollowActionList"/>
    <dgm:cxn modelId="{43DAD1B8-16B4-4BE4-BBEC-51124C324D57}" type="presParOf" srcId="{F2E350EB-9CBE-45EA-B8D3-D9F866DD70DB}" destId="{AA1883A8-C5D3-48D5-A096-3BC619C1A44C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7791A1-8397-4867-BF30-9EDB08B31F40}">
      <dsp:nvSpPr>
        <dsp:cNvPr id="0" name=""/>
        <dsp:cNvSpPr/>
      </dsp:nvSpPr>
      <dsp:spPr>
        <a:xfrm>
          <a:off x="2204720" y="2119"/>
          <a:ext cx="8818880" cy="9298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111" tIns="236189" rIns="171111" bIns="2361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Using radiobuttons, message boxes, frames</a:t>
          </a:r>
        </a:p>
      </dsp:txBody>
      <dsp:txXfrm>
        <a:off x="2204720" y="2119"/>
        <a:ext cx="8818880" cy="929877"/>
      </dsp:txXfrm>
    </dsp:sp>
    <dsp:sp modelId="{B1AF6A30-81BC-4716-9B42-9D46A0FF6630}">
      <dsp:nvSpPr>
        <dsp:cNvPr id="0" name=""/>
        <dsp:cNvSpPr/>
      </dsp:nvSpPr>
      <dsp:spPr>
        <a:xfrm>
          <a:off x="0" y="2119"/>
          <a:ext cx="2204720" cy="929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66" tIns="91851" rIns="116666" bIns="918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Using</a:t>
          </a:r>
        </a:p>
      </dsp:txBody>
      <dsp:txXfrm>
        <a:off x="0" y="2119"/>
        <a:ext cx="2204720" cy="929877"/>
      </dsp:txXfrm>
    </dsp:sp>
    <dsp:sp modelId="{4E14F9CA-74F0-48A0-8E0A-ABCD6EA19C2B}">
      <dsp:nvSpPr>
        <dsp:cNvPr id="0" name=""/>
        <dsp:cNvSpPr/>
      </dsp:nvSpPr>
      <dsp:spPr>
        <a:xfrm>
          <a:off x="2204720" y="987789"/>
          <a:ext cx="8818880" cy="9298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111" tIns="236189" rIns="171111" bIns="2361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Adding image to the background</a:t>
          </a:r>
        </a:p>
      </dsp:txBody>
      <dsp:txXfrm>
        <a:off x="2204720" y="987789"/>
        <a:ext cx="8818880" cy="929877"/>
      </dsp:txXfrm>
    </dsp:sp>
    <dsp:sp modelId="{3B955F27-079E-47A0-8B7A-4506981EEE5D}">
      <dsp:nvSpPr>
        <dsp:cNvPr id="0" name=""/>
        <dsp:cNvSpPr/>
      </dsp:nvSpPr>
      <dsp:spPr>
        <a:xfrm>
          <a:off x="0" y="987789"/>
          <a:ext cx="2204720" cy="929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66" tIns="91851" rIns="116666" bIns="918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Adding</a:t>
          </a:r>
        </a:p>
      </dsp:txBody>
      <dsp:txXfrm>
        <a:off x="0" y="987789"/>
        <a:ext cx="2204720" cy="929877"/>
      </dsp:txXfrm>
    </dsp:sp>
    <dsp:sp modelId="{284409AD-F0E4-417B-84ED-B194AB762ED6}">
      <dsp:nvSpPr>
        <dsp:cNvPr id="0" name=""/>
        <dsp:cNvSpPr/>
      </dsp:nvSpPr>
      <dsp:spPr>
        <a:xfrm>
          <a:off x="2204720" y="1973460"/>
          <a:ext cx="8818880" cy="9298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111" tIns="236189" rIns="171111" bIns="2361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Displaying “*” signs in password entry</a:t>
          </a:r>
        </a:p>
      </dsp:txBody>
      <dsp:txXfrm>
        <a:off x="2204720" y="1973460"/>
        <a:ext cx="8818880" cy="929877"/>
      </dsp:txXfrm>
    </dsp:sp>
    <dsp:sp modelId="{096E36F5-8C40-40FE-8845-69C97E83995B}">
      <dsp:nvSpPr>
        <dsp:cNvPr id="0" name=""/>
        <dsp:cNvSpPr/>
      </dsp:nvSpPr>
      <dsp:spPr>
        <a:xfrm>
          <a:off x="0" y="1973460"/>
          <a:ext cx="2204720" cy="929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66" tIns="91851" rIns="116666" bIns="918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Displaying</a:t>
          </a:r>
        </a:p>
      </dsp:txBody>
      <dsp:txXfrm>
        <a:off x="0" y="1973460"/>
        <a:ext cx="2204720" cy="929877"/>
      </dsp:txXfrm>
    </dsp:sp>
    <dsp:sp modelId="{E6D42A00-4E23-4084-812D-D066CDEBACB5}">
      <dsp:nvSpPr>
        <dsp:cNvPr id="0" name=""/>
        <dsp:cNvSpPr/>
      </dsp:nvSpPr>
      <dsp:spPr>
        <a:xfrm>
          <a:off x="2204720" y="2959131"/>
          <a:ext cx="8818880" cy="9298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111" tIns="236189" rIns="171111" bIns="2361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Clearing widgets in frame, text from entry</a:t>
          </a:r>
        </a:p>
      </dsp:txBody>
      <dsp:txXfrm>
        <a:off x="2204720" y="2959131"/>
        <a:ext cx="8818880" cy="929877"/>
      </dsp:txXfrm>
    </dsp:sp>
    <dsp:sp modelId="{62A7C22D-0F11-458B-865C-C2D64FDE4470}">
      <dsp:nvSpPr>
        <dsp:cNvPr id="0" name=""/>
        <dsp:cNvSpPr/>
      </dsp:nvSpPr>
      <dsp:spPr>
        <a:xfrm>
          <a:off x="0" y="2959131"/>
          <a:ext cx="2204720" cy="929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66" tIns="91851" rIns="116666" bIns="918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Clearing</a:t>
          </a:r>
        </a:p>
      </dsp:txBody>
      <dsp:txXfrm>
        <a:off x="0" y="2959131"/>
        <a:ext cx="2204720" cy="929877"/>
      </dsp:txXfrm>
    </dsp:sp>
    <dsp:sp modelId="{AA1883A8-C5D3-48D5-A096-3BC619C1A44C}">
      <dsp:nvSpPr>
        <dsp:cNvPr id="0" name=""/>
        <dsp:cNvSpPr/>
      </dsp:nvSpPr>
      <dsp:spPr>
        <a:xfrm>
          <a:off x="2204720" y="3944801"/>
          <a:ext cx="8818880" cy="9298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111" tIns="236189" rIns="171111" bIns="23618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Creating unique ID using universally unique identifier library</a:t>
          </a:r>
        </a:p>
      </dsp:txBody>
      <dsp:txXfrm>
        <a:off x="2204720" y="3944801"/>
        <a:ext cx="8818880" cy="929877"/>
      </dsp:txXfrm>
    </dsp:sp>
    <dsp:sp modelId="{2624F8EB-BB6B-45DC-AF32-117F1A2D9455}">
      <dsp:nvSpPr>
        <dsp:cNvPr id="0" name=""/>
        <dsp:cNvSpPr/>
      </dsp:nvSpPr>
      <dsp:spPr>
        <a:xfrm>
          <a:off x="0" y="3944801"/>
          <a:ext cx="2204720" cy="929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666" tIns="91851" rIns="116666" bIns="9185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Creating</a:t>
          </a:r>
        </a:p>
      </dsp:txBody>
      <dsp:txXfrm>
        <a:off x="0" y="3944801"/>
        <a:ext cx="2204720" cy="929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395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78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041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1933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900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636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528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721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733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62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93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10/20/2022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7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F20CC7-F170-9C52-670B-BC54A8204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3" r="8508" b="-1"/>
          <a:stretch/>
        </p:blipFill>
        <p:spPr>
          <a:xfrm>
            <a:off x="5101771" y="10"/>
            <a:ext cx="7094361" cy="68579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0D0DCD-0418-0A6C-35E0-01D0F5EC9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4092525" cy="279860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Midterm project: Railway</a:t>
            </a:r>
            <a:endParaRPr lang="ru-KZ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9416AB-8B96-445A-BE6B-FEB78B6C6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4092525" cy="2292581"/>
          </a:xfrm>
        </p:spPr>
        <p:txBody>
          <a:bodyPr>
            <a:normAutofit/>
          </a:bodyPr>
          <a:lstStyle/>
          <a:p>
            <a:endParaRPr lang="ru-KZ">
              <a:solidFill>
                <a:srgbClr val="FFFFFF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55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726F68-73F2-8A88-83FB-6FD36B348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670" y="479493"/>
            <a:ext cx="6546130" cy="1325563"/>
          </a:xfrm>
        </p:spPr>
        <p:txBody>
          <a:bodyPr>
            <a:normAutofit/>
          </a:bodyPr>
          <a:lstStyle/>
          <a:p>
            <a:r>
              <a:rPr lang="en-US" dirty="0"/>
              <a:t>Checking for input data correctness</a:t>
            </a:r>
            <a:endParaRPr lang="ru-KZ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5E5A8B-F042-5792-9C34-010530C55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670" y="1715678"/>
            <a:ext cx="6815579" cy="473225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password_of_user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password2_of_user: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        label_wrong1.grid(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columnspan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mistakes_cnt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to_check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!=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5.        label_wrong2.grid(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columnspan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6.       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mistakes_cnt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7.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name_of_user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)==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surname_of_user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)==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password_of_user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(password2_of_user)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8.        label_wrong3.grid(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columnspan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9.       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mistakes_cnt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10.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mistakes_cnt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11.      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"INSERT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INTO users (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user_login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user_password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user_surname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 VALUES ('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password_of_user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name_of_user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surname_of_user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')"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12.       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db.commit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13.       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sign_in_frame.forget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14.       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main_page_frame.pack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ru-KZ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4E759AF-338F-AF39-2C26-B0D021F4F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38" y="419100"/>
            <a:ext cx="414337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8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0F998F-08F1-E246-9C1F-B27FE88C9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1672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948A9-8B61-8D8F-65C0-EF3369E2F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099"/>
            <a:ext cx="3884629" cy="1325563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Main page</a:t>
            </a:r>
            <a:br>
              <a:rPr lang="en-US" dirty="0"/>
            </a:br>
            <a:r>
              <a:rPr lang="en-US" sz="2800" dirty="0"/>
              <a:t>showing user’s tickets 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A6B851-A4F8-897A-0011-0EA008DF1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1604"/>
            <a:ext cx="6005660" cy="3968685"/>
          </a:xfrm>
          <a:solidFill>
            <a:schemeClr val="bg2"/>
          </a:solidFill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 def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show_tickets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2.   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tickets_label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main_page_frame.forget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my_tickets_frame.pack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5.   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tickets_text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6.   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'SELECT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tickets FROM users WHERE 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user_login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“’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7.    temp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8.   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temp[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].split()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9.    total = 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10.   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'SELECT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user_name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user_surname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FROM users WHERE 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user_login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“’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11.    temp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12.   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temp[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13.   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"Surname"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temp[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14.    var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StringVar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15.   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var.set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16.   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122902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23270C-0FC0-9169-66B1-D3CA0C4C4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611" y="92994"/>
            <a:ext cx="5458838" cy="783699"/>
          </a:xfrm>
        </p:spPr>
        <p:txBody>
          <a:bodyPr>
            <a:normAutofit fontScale="90000"/>
          </a:bodyPr>
          <a:lstStyle/>
          <a:p>
            <a:r>
              <a:rPr lang="en-US" sz="3400" dirty="0"/>
              <a:t>My tickets page</a:t>
            </a:r>
            <a:br>
              <a:rPr lang="en-US" sz="3400" dirty="0"/>
            </a:br>
            <a:r>
              <a:rPr lang="en-US" sz="1800" dirty="0"/>
              <a:t>printing out tickets data </a:t>
            </a:r>
            <a:endParaRPr lang="ru-KZ" sz="3400" dirty="0"/>
          </a:p>
        </p:txBody>
      </p:sp>
      <p:sp>
        <p:nvSpPr>
          <p:cNvPr id="21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168760-D79D-16AC-9FE4-B33715275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"/>
            <a:ext cx="3810163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6CA3E70C-C619-F06B-037E-A4537F73F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163" y="876694"/>
            <a:ext cx="8199585" cy="5665670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2.   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tickets_text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"-----------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20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TICKET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#-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i+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-----------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'SELECT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train_id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user_date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coach, seat FROM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tickets_bought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ticket_id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"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“’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5.       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"Ticket ID"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6.       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"Train ID"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7.       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'SELECT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from_station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to_station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time_in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time_out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price_top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price_bottom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FROM trains WHERE 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train_id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"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"Train ID"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“’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8.        temp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9.       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"From station"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temp[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10.      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 station"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temp[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11.      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 in"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temp[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12.      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 out"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temp[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13.      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14.      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"Coach"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15.      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"Seat"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16.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"Seat"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17.          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temp[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18.      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19.          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temp[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20.       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21.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total +=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22.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 </a:t>
            </a:r>
            <a:r>
              <a:rPr lang="en-US" sz="2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23.          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tickets_text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[x]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24.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tickets_label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my_tickets_frame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tickets_text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2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"#80807e"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25.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tickets_text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26.      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radiobutton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Radiobutton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my_tickets_frame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"TICKET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#-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i+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=var,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"Ticket ID"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27.       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tickets_text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63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69F386-BAAE-656C-F863-1ACCB5DC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0122" y="18256"/>
            <a:ext cx="5458838" cy="1051788"/>
          </a:xfrm>
        </p:spPr>
        <p:txBody>
          <a:bodyPr>
            <a:normAutofit/>
          </a:bodyPr>
          <a:lstStyle/>
          <a:p>
            <a:r>
              <a:rPr lang="en-US" dirty="0"/>
              <a:t>My tickets page</a:t>
            </a:r>
            <a:br>
              <a:rPr lang="en-US" dirty="0"/>
            </a:br>
            <a:r>
              <a:rPr lang="en-US" sz="2000" dirty="0"/>
              <a:t>canceling</a:t>
            </a:r>
            <a:endParaRPr lang="ru-KZ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98C3F9D-9603-1F43-3434-128D1D38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"/>
            <a:ext cx="3660239" cy="538270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1579804-F532-4B10-3710-50F3F78C5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0121" y="980388"/>
            <a:ext cx="3882667" cy="5382705"/>
          </a:xfrm>
        </p:spPr>
        <p:txBody>
          <a:bodyPr>
            <a:normAutofit fontScale="47500" lnSpcReduction="20000"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1.   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time_left_check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current_datetime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datetime.now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        day, month, year = 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"Date"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        hour, minute = </a:t>
            </a:r>
            <a:r>
              <a:rPr lang="en-US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tickets_dictionary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 in"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].split(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5.       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current_year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current_datetime.year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6.       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current_month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current_datetime.month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7.       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current_day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current_datetime.day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8.       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current_hour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current_datetime.hour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9.       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current_minute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current_datetime.minute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10.      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current_year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year: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11.          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12.       </a:t>
            </a:r>
            <a:r>
              <a:rPr lang="en-US" sz="1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current_month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month: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13.          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14.       </a:t>
            </a:r>
            <a:r>
              <a:rPr lang="en-US" sz="1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day -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current_day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15.          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16.      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17.          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day -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current_day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18.              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minute_left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current_hour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current_minute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19.              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minute_left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hour *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minute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20.          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21.              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minute_left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(hour -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current_hour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minute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22.          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minute_left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23.              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24.          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25.               </a:t>
            </a:r>
            <a:r>
              <a:rPr lang="en-US" sz="1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99452A-5F1C-0BAA-20AA-B8E68EB9DD47}"/>
              </a:ext>
            </a:extLst>
          </p:cNvPr>
          <p:cNvSpPr txBox="1"/>
          <p:nvPr/>
        </p:nvSpPr>
        <p:spPr>
          <a:xfrm>
            <a:off x="7673419" y="544150"/>
            <a:ext cx="4240056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cancel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time_left_check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temp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var.get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query =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"DELETE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FROM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tickets_bought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ticket_id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(query)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db.commit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tickets_list.remove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(temp)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temp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temp +=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query =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"UPDATE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users SET tickets = 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WHERE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user_login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(query)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db.commit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announce_cancel</a:t>
            </a:r>
            <a:r>
              <a:rPr lang="en-US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endParaRPr lang="en-US" sz="11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mistake_label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my_tickets_frame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"Less than 6 hours left.</a:t>
            </a:r>
            <a:r>
              <a:rPr lang="en-US" sz="11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1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Cancelation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can't be done"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columnspan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C4465-B0D1-D26A-3760-AB9CDAAB815C}"/>
              </a:ext>
            </a:extLst>
          </p:cNvPr>
          <p:cNvSpPr txBox="1"/>
          <p:nvPr/>
        </p:nvSpPr>
        <p:spPr>
          <a:xfrm>
            <a:off x="7726038" y="4867300"/>
            <a:ext cx="43267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announce_cancel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showinfo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'Congratulations!'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"Ticket was canceled</a:t>
            </a:r>
            <a:r>
              <a:rPr lang="en-US" sz="14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4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the page"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7F4C82B-A384-DEEC-703E-0BB16FF9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420" y="5270670"/>
            <a:ext cx="2004439" cy="15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37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6419C-4F78-56E7-A70A-43621F2A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4169" y="479493"/>
            <a:ext cx="6159631" cy="1325563"/>
          </a:xfrm>
        </p:spPr>
        <p:txBody>
          <a:bodyPr>
            <a:normAutofit/>
          </a:bodyPr>
          <a:lstStyle/>
          <a:p>
            <a:r>
              <a:rPr lang="en-US" dirty="0"/>
              <a:t>My tickets page</a:t>
            </a:r>
            <a:br>
              <a:rPr lang="en-US" dirty="0"/>
            </a:br>
            <a:r>
              <a:rPr lang="en-US" sz="2400" dirty="0"/>
              <a:t>downloading ticket and updating</a:t>
            </a:r>
            <a:endParaRPr lang="ru-KZ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FEDFB8-20CF-B1D4-0C22-EDA2A5974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169" y="1984444"/>
            <a:ext cx="6815579" cy="394169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download_txt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"receipt.txt"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f.write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clearFrame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widget </a:t>
            </a:r>
            <a:r>
              <a:rPr 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my_tickets_frame.winfo_children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widget.destroy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Font typeface="+mj-lt"/>
              <a:buAutoNum type="arabicPeriod"/>
            </a:pP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update_page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clearFrame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buFont typeface="+mj-lt"/>
              <a:buAutoNum type="arabicPeriod"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show_tickets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02C49B8-F3DC-2CE5-1C4C-1BAAFE6ED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7" y="301657"/>
            <a:ext cx="4092075" cy="62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8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A6000C4-1B3E-BEB3-07A2-78365350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32627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143DB-9484-FA33-BB43-E88B9533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7800" y="954708"/>
            <a:ext cx="3215640" cy="1013052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  <a:spcBef>
                <a:spcPts val="800"/>
              </a:spcBef>
            </a:pPr>
            <a:r>
              <a:rPr lang="en-US" dirty="0"/>
              <a:t>Main page</a:t>
            </a:r>
            <a:br>
              <a:rPr lang="en-US" dirty="0"/>
            </a:br>
            <a:r>
              <a:rPr lang="en-US" sz="2400" dirty="0"/>
              <a:t>searching</a:t>
            </a:r>
            <a:r>
              <a:rPr lang="en-US" dirty="0"/>
              <a:t> 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08E296-AEB3-B173-26D0-4873806B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840" y="2245360"/>
            <a:ext cx="10850880" cy="4538406"/>
          </a:xfrm>
          <a:solidFill>
            <a:schemeClr val="bg2"/>
          </a:solidFill>
        </p:spPr>
        <p:txBody>
          <a:bodyPr>
            <a:normAutofit fontScale="25000" lnSpcReduction="20000"/>
          </a:bodyPr>
          <a:lstStyle/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from_station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from_station_entry.get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to_station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to_station_entry.get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date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date_entry.get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query = 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* FROM trains WHERE 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from_station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from_station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and 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to_station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to_station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'"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(query)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train_id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:^10}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from_s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:^20}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to_s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:^20}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in_t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:^10}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out_t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:^10}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price_top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:^30}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price_bottom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:^30}</a:t>
            </a:r>
            <a:r>
              <a:rPr lang="en-US" sz="4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40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train_id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"Train"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from_s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"From-station"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"To-station"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in_t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 in"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out_t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 out"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price_top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"Top seats price (1, 2, 3)"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price_bottom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"Bottom seats price (4, 5)"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var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StringVar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var.set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"None"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4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4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train_id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:^10}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from_s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:^20}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to_s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:^20}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in_t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:^10}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out_t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:^10}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price_top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:^30}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price_bottom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:^30}</a:t>
            </a:r>
            <a:r>
              <a:rPr lang="en-US" sz="4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40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4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.format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train_id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from_s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to_s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in_t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out_t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price_top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price_bottom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radiobutton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Radiobutton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main_page_frame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variable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=var, </a:t>
            </a:r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4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4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).place(</a:t>
            </a:r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755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4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4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dy</a:t>
            </a:r>
            <a:r>
              <a:rPr lang="en-US" sz="4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</a:t>
            </a:r>
            <a:r>
              <a:rPr lang="en-US" sz="40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endParaRPr lang="en-US" sz="4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ans_label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main_page_frame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3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3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"#f5f8f9"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"#80807e"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"left"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).place(</a:t>
            </a:r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3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3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985704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939882-0FEC-3CAC-E892-7B320268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095" y="54446"/>
            <a:ext cx="5458838" cy="1325563"/>
          </a:xfrm>
        </p:spPr>
        <p:txBody>
          <a:bodyPr>
            <a:normAutofit/>
          </a:bodyPr>
          <a:lstStyle/>
          <a:p>
            <a:r>
              <a:rPr lang="en-US" sz="3700" dirty="0"/>
              <a:t>Vacant seats page</a:t>
            </a:r>
            <a:br>
              <a:rPr lang="en-US" sz="3700" dirty="0"/>
            </a:br>
            <a:r>
              <a:rPr lang="en-US" sz="3700" dirty="0"/>
              <a:t>displaying vacant seats</a:t>
            </a:r>
            <a:endParaRPr lang="ru-KZ" sz="3700" dirty="0"/>
          </a:p>
        </p:txBody>
      </p:sp>
      <p:sp>
        <p:nvSpPr>
          <p:cNvPr id="22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D818A5-A01D-DEA4-3B04-E1981E50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7" y="42092"/>
            <a:ext cx="4777381" cy="544430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3" name="Объект 2">
            <a:extLst>
              <a:ext uri="{FF2B5EF4-FFF2-40B4-BE49-F238E27FC236}">
                <a16:creationId xmlns:a16="http://schemas.microsoft.com/office/drawing/2014/main" id="{A9C6330D-3792-62ED-AB65-129E4AF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095" y="1210492"/>
            <a:ext cx="7222905" cy="5444308"/>
          </a:xfrm>
        </p:spPr>
        <p:txBody>
          <a:bodyPr>
            <a:normAutofit lnSpcReduction="10000"/>
          </a:bodyPr>
          <a:lstStyle/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show_vacant_seats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main_page_frame.forget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vacant_seats_frame.pack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my_train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var.get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query 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* FROM </a:t>
            </a:r>
            <a:r>
              <a:rPr lang="en-US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tickets_bought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WHERE </a:t>
            </a:r>
            <a:r>
              <a:rPr lang="en-US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train_id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my_train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and </a:t>
            </a:r>
            <a:r>
              <a:rPr lang="en-US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user_date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'"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(query)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tickets =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coaches ={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]}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(tickets)):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coaches[tickets[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]].remove(tickets[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b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(coaches)):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9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9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"Coach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#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i+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sz="9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9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(coaches[i+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])):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9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(coaches[i+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][j])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ans_label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vacant_seats_frame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to_print</a:t>
            </a:r>
            <a:r>
              <a:rPr lang="en-US" sz="9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"#f5f8f9"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"#80807e"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rowspan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coach_label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vacant_seats_frame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"Choose your coach"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"#f5f8f9"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"#80807e"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seat_label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vacant_seats_frame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"Choose your seat"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"#f5f8f9"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"#80807e"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coach_entry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Entry(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vacant_seats_frame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"#f5f8f9"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"#80807e"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coach_entry.grid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seat_entry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Entry(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vacant_seats_frame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"#f5f8f9"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"#80807e"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  <a:buFont typeface="+mj-lt"/>
              <a:buAutoNum type="arabicPeriod"/>
            </a:pP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9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seat_entry.grid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9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9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6012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66022F-6468-2955-37D8-0B55A3B01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113" y="13597"/>
            <a:ext cx="6473687" cy="1289809"/>
          </a:xfrm>
        </p:spPr>
        <p:txBody>
          <a:bodyPr>
            <a:normAutofit/>
          </a:bodyPr>
          <a:lstStyle/>
          <a:p>
            <a:r>
              <a:rPr lang="en-US" dirty="0"/>
              <a:t>Vacant seats page</a:t>
            </a:r>
            <a:br>
              <a:rPr lang="en-US" dirty="0"/>
            </a:br>
            <a:r>
              <a:rPr lang="en-US" sz="2800" dirty="0"/>
              <a:t>buying tickets</a:t>
            </a:r>
            <a:endParaRPr lang="ru-KZ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F1506A-AB59-AC81-310B-2796FEC93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364"/>
            <a:ext cx="4777381" cy="5653706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7EC8D538-2956-80B6-4BAC-6A2DB0C76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9565" y="1182756"/>
            <a:ext cx="7126578" cy="551268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announce_purchase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showinfo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'Congratulations!'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"Ticket was bought</a:t>
            </a:r>
            <a:r>
              <a:rPr lang="en-US" sz="11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1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the page"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coach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coach_entry.get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seat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seat_entry.get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(seat)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coaches[</a:t>
            </a:r>
            <a:r>
              <a:rPr lang="en-US" sz="11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(coach)]: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ticket_id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uuid.uuid4().hex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query =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"INSERT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INTO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tickets_bought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ticket_id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train_id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user_date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coach, seat) VALUES ('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ticket_id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my_train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coach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seat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')"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(query)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db.commit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'SELECT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tickets FROM users WHERE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user_login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"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temp =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temp[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].split()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tickets_list.append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ticket_id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temp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temp +=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tickets_list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"UPDATE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users SET tickets = 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WHERE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user_login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db.commit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announce_purchase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label_wrong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vacant_seats_frame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"Seat is not vacant"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"Playfair Display"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"#f5f8f9"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89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007609-F71F-DC4F-346E-973C52B89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Self-study</a:t>
            </a:r>
            <a:endParaRPr lang="ru-KZ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C70040F1-D71B-C9D4-C58F-4C69E47288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600" y="1493520"/>
          <a:ext cx="11023600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9457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FC454B-A080-4D23-B177-6D5356C6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9BF7CE-7019-22C7-726B-DA983EC7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for your attention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58029" y="3334786"/>
            <a:ext cx="1942241" cy="188955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474479" y="1096414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45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8E53F2-DEC7-6CFD-491E-7AECD31BA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Target tasks:</a:t>
            </a:r>
            <a:endParaRPr lang="ru-KZ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DF7B9A32-F145-89DF-3932-472DF7857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400"/>
              <a:t>Create enter page (by login and password)</a:t>
            </a:r>
          </a:p>
          <a:p>
            <a:r>
              <a:rPr lang="en-US" sz="2400"/>
              <a:t>Create registration page (for new users)</a:t>
            </a:r>
          </a:p>
          <a:p>
            <a:r>
              <a:rPr lang="en-US" sz="2400"/>
              <a:t>Create main page with opportunity to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 search</a:t>
            </a:r>
            <a:r>
              <a:rPr lang="ru-RU" sz="2400"/>
              <a:t> </a:t>
            </a:r>
            <a:r>
              <a:rPr lang="en-US" sz="2400"/>
              <a:t>required track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 buy tickets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 cancel tickets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/>
              <a:t> print out bought tickets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Graphic 6" descr="Блокировка">
            <a:extLst>
              <a:ext uri="{FF2B5EF4-FFF2-40B4-BE49-F238E27FC236}">
                <a16:creationId xmlns:a16="http://schemas.microsoft.com/office/drawing/2014/main" id="{A56381E8-F8A1-B128-49EF-E2376B460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798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 descr="Top view of cubes connected with black lines">
            <a:extLst>
              <a:ext uri="{FF2B5EF4-FFF2-40B4-BE49-F238E27FC236}">
                <a16:creationId xmlns:a16="http://schemas.microsoft.com/office/drawing/2014/main" id="{959508D0-1F2D-FDF8-1F04-D1D523269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0" r="18488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431D5-A394-A08E-2F26-CE670D132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Organization of databases 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0B6A95-A9DF-2CC8-536A-1C8714C2C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 dirty="0"/>
              <a:t>Database of users</a:t>
            </a:r>
          </a:p>
          <a:p>
            <a:r>
              <a:rPr lang="en-US" dirty="0"/>
              <a:t>Database of trains</a:t>
            </a:r>
          </a:p>
          <a:p>
            <a:r>
              <a:rPr lang="en-US" dirty="0"/>
              <a:t>Database  of bought tickets </a:t>
            </a:r>
            <a:endParaRPr lang="ru-KZ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5E6B09-8D81-75A2-AC51-15703A47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939703"/>
            <a:ext cx="3501956" cy="20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5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3E3871-5601-2CFA-1FA3-CAF59358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59339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Database of users</a:t>
            </a:r>
            <a:endParaRPr lang="ru-KZ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1E34E12-B4A3-9A44-A374-5B07A5443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395"/>
          <a:stretch/>
        </p:blipFill>
        <p:spPr>
          <a:xfrm>
            <a:off x="1125458" y="204647"/>
            <a:ext cx="9941084" cy="265004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DD4C7CE5-73B2-D34B-821B-812DCEE39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5" y="3087214"/>
            <a:ext cx="6382966" cy="30606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Application:</a:t>
            </a:r>
          </a:p>
          <a:p>
            <a:r>
              <a:rPr lang="en-US" sz="2400" dirty="0"/>
              <a:t>Storing logins and password of users to enter page</a:t>
            </a:r>
          </a:p>
          <a:p>
            <a:r>
              <a:rPr lang="en-US" sz="2400" dirty="0"/>
              <a:t>Getting name, surname, bought tickets to create txt file</a:t>
            </a:r>
          </a:p>
          <a:p>
            <a:pPr marL="0" indent="0">
              <a:buNone/>
            </a:pPr>
            <a:r>
              <a:rPr lang="en-US" sz="2400" dirty="0"/>
              <a:t>Primary key:</a:t>
            </a:r>
          </a:p>
          <a:p>
            <a:r>
              <a:rPr lang="en-US" sz="2400" dirty="0"/>
              <a:t>login</a:t>
            </a:r>
          </a:p>
          <a:p>
            <a:endParaRPr lang="en-US" sz="2400" dirty="0"/>
          </a:p>
          <a:p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401679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7FEBF0-D056-0006-F151-AB91C179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366717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Database of trains</a:t>
            </a:r>
            <a:endParaRPr lang="ru-KZ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F32306-4B97-8A97-BEC6-6C9095EC8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62" y="204647"/>
            <a:ext cx="8215203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A10AA5B3-4F94-94A5-41F0-ACCD2055E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2468" y="3222001"/>
            <a:ext cx="6441333" cy="34313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Application:</a:t>
            </a:r>
          </a:p>
          <a:p>
            <a:r>
              <a:rPr lang="en-US" sz="2400" dirty="0"/>
              <a:t>Storing id of trains, their tracks, time in, time, out, prices </a:t>
            </a:r>
          </a:p>
          <a:p>
            <a:r>
              <a:rPr lang="en-US" sz="2400" dirty="0"/>
              <a:t>Helping find user suitable train </a:t>
            </a:r>
          </a:p>
          <a:p>
            <a:pPr marL="0" indent="0">
              <a:buNone/>
            </a:pPr>
            <a:r>
              <a:rPr lang="en-US" sz="2400" dirty="0"/>
              <a:t>Primary key:</a:t>
            </a:r>
          </a:p>
          <a:p>
            <a:r>
              <a:rPr lang="en-US" sz="2400" dirty="0"/>
              <a:t>Train ID</a:t>
            </a:r>
          </a:p>
          <a:p>
            <a:pPr marL="0" indent="0">
              <a:buNone/>
            </a:pP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1311261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67F2EA-6F1D-1929-8254-C44A6D20A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173168"/>
            <a:ext cx="3981854" cy="2216513"/>
          </a:xfrm>
        </p:spPr>
        <p:txBody>
          <a:bodyPr>
            <a:normAutofit/>
          </a:bodyPr>
          <a:lstStyle/>
          <a:p>
            <a:r>
              <a:rPr lang="en-US" dirty="0"/>
              <a:t>Database of tickets</a:t>
            </a:r>
            <a:endParaRPr lang="ru-KZ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4A11D4-22A3-73B0-E3F5-12B56C69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74" y="107848"/>
            <a:ext cx="8894651" cy="2957472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7F7750C-2D18-A7B7-D9E9-870EA84A1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3" y="3173167"/>
            <a:ext cx="6382966" cy="34801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Application:</a:t>
            </a:r>
          </a:p>
          <a:p>
            <a:r>
              <a:rPr lang="en-US" sz="2400" dirty="0"/>
              <a:t>Storing ticket connected data: train, date, coach and seat numbers</a:t>
            </a:r>
          </a:p>
          <a:p>
            <a:r>
              <a:rPr lang="en-US" sz="2400" dirty="0"/>
              <a:t>Checking vacant seats</a:t>
            </a:r>
            <a:endParaRPr lang="ru-RU" sz="2400" dirty="0"/>
          </a:p>
          <a:p>
            <a:pPr marL="0" indent="0">
              <a:buNone/>
            </a:pPr>
            <a:r>
              <a:rPr lang="en-US" sz="2400" dirty="0"/>
              <a:t>Connection:</a:t>
            </a:r>
          </a:p>
          <a:p>
            <a:r>
              <a:rPr lang="en-US" sz="2400" dirty="0"/>
              <a:t>User database</a:t>
            </a:r>
          </a:p>
          <a:p>
            <a:pPr marL="0" indent="0">
              <a:buNone/>
            </a:pPr>
            <a:r>
              <a:rPr lang="en-US" sz="2400" dirty="0"/>
              <a:t>Primary key:</a:t>
            </a:r>
          </a:p>
          <a:p>
            <a:r>
              <a:rPr lang="en-US" sz="2400" dirty="0"/>
              <a:t>Ticket ID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RU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2741461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11">
            <a:extLst>
              <a:ext uri="{FF2B5EF4-FFF2-40B4-BE49-F238E27FC236}">
                <a16:creationId xmlns:a16="http://schemas.microsoft.com/office/drawing/2014/main" id="{4037C1C0-FADA-40C7-B923-037899A24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5D081-B064-4E21-86A6-20F56148C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916" y="486184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Enter page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4947336-648C-F7CB-597E-ACD40D090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6917" y="1621410"/>
            <a:ext cx="6541616" cy="46766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 def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log_in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e_login.get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password_of_user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e_password.get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5.   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* FROM users WHERE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user_login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and 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user_password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password_of_user</a:t>
            </a:r>
            <a:r>
              <a:rPr lang="en-US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’”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6.   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to_check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7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b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to_check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8.     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e_login.delete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END)</a:t>
            </a:r>
          </a:p>
          <a:p>
            <a:pPr marL="0" indent="0">
              <a:buNone/>
            </a:pP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9.        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e_password.delete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END)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10.      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enter_frame.forget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main_page_frame.pack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12.  </a:t>
            </a:r>
            <a:r>
              <a:rPr lang="en-US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13.        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label_wrong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enter_frame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"Wrong password or login"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"Arial Bold"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columnspan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9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0" name="Arc 13">
            <a:extLst>
              <a:ext uri="{FF2B5EF4-FFF2-40B4-BE49-F238E27FC236}">
                <a16:creationId xmlns:a16="http://schemas.microsoft.com/office/drawing/2014/main" id="{4B56CC07-3AFD-4C79-AFB2-0428FBBD7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943208">
            <a:off x="-619225" y="5190398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A61BF95-8B43-97B6-E78F-60121000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01" y="772392"/>
            <a:ext cx="39243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0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021B66-A2D6-6E51-7072-EC100E1E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n-US" dirty="0"/>
              <a:t>Log in page</a:t>
            </a:r>
            <a:br>
              <a:rPr lang="en-US" dirty="0"/>
            </a:br>
            <a:r>
              <a:rPr lang="en-US" sz="2000" dirty="0" err="1"/>
              <a:t>sign_in</a:t>
            </a:r>
            <a:r>
              <a:rPr lang="en-US" sz="2000" dirty="0"/>
              <a:t>() function</a:t>
            </a:r>
            <a:endParaRPr lang="ru-KZ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E1104AF-09E9-F680-8BB5-3DFB43C2E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1. def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sign_in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2.   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enter_frame.forget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3.   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return_button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Button(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sign_in_frame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"Return to </a:t>
            </a:r>
            <a:r>
              <a:rPr lang="en-US" sz="1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sz="1800" b="0" dirty="0" err="1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1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page"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"Times New Roman"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prev_page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).grid(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4.   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sign_in_button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Button(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sign_in_frame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"Sign in"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"Times New Roman"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"white"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command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register).grid(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5.   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sign_in_frame.pack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endParaRPr lang="ru-KZ" sz="17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16FE959-403E-4413-E4CC-D8626AE9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90" y="587509"/>
            <a:ext cx="4637318" cy="45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4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037C1C0-FADA-40C7-B923-037899A24F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A843FD-BD63-EF54-7D12-6D74FDA79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4231" y="486184"/>
            <a:ext cx="6684301" cy="1325563"/>
          </a:xfrm>
        </p:spPr>
        <p:txBody>
          <a:bodyPr>
            <a:normAutofit/>
          </a:bodyPr>
          <a:lstStyle/>
          <a:p>
            <a:r>
              <a:rPr lang="en-US" dirty="0"/>
              <a:t>Sign in page</a:t>
            </a:r>
            <a:br>
              <a:rPr lang="en-US" dirty="0"/>
            </a:br>
            <a:r>
              <a:rPr lang="en-US" sz="3200" dirty="0"/>
              <a:t>register function()</a:t>
            </a:r>
            <a:endParaRPr lang="ru-KZ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076D35-A71A-DA51-7A3A-352B82F28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231" y="1946684"/>
            <a:ext cx="6684301" cy="4351338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AutoNum type="arabicPeriod"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register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global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s_login.get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password_of_user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s_password.get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    password2_of_user = s_password2.get()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name_of_user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s_name.get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7. 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surname_of_user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s_surname.get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cursor.execute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* FROM users WHERE 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user_login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= '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login_of_user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’”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to_check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cursor.fetchall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mistakes_cnt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11.    label_wrong1 = Label(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sign_in_frame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"Passwords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are different"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"Arial Bold"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12.    label_wrong2 = Label(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sign_in_frame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login already exists </a:t>
            </a:r>
            <a:r>
              <a:rPr lang="en-US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base"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"Arial Bold"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13.    label_wrong3 = Label(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sign_in_frame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"Please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fill all gaps"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"Arial Bold"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fg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4B56CC07-3AFD-4C79-AFB2-0428FBBD7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943208">
            <a:off x="-619225" y="5190398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50FD0E-5780-775A-5E77-51E4211A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8" y="344912"/>
            <a:ext cx="408622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839230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Стандартная">
      <a:dk1>
        <a:srgbClr val="000000"/>
      </a:dk1>
      <a:lt1>
        <a:srgbClr val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3566</Words>
  <Application>Microsoft Office PowerPoint</Application>
  <PresentationFormat>Широкоэкранный</PresentationFormat>
  <Paragraphs>273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Aharoni</vt:lpstr>
      <vt:lpstr>Arial</vt:lpstr>
      <vt:lpstr>Avenir Next LT Pro</vt:lpstr>
      <vt:lpstr>Calibri</vt:lpstr>
      <vt:lpstr>Consolas</vt:lpstr>
      <vt:lpstr>Courier New</vt:lpstr>
      <vt:lpstr>ShapesVTI</vt:lpstr>
      <vt:lpstr>Midterm project: Railway</vt:lpstr>
      <vt:lpstr>Target tasks:</vt:lpstr>
      <vt:lpstr>Organization of databases </vt:lpstr>
      <vt:lpstr>Database of users</vt:lpstr>
      <vt:lpstr>Database of trains</vt:lpstr>
      <vt:lpstr>Database of tickets</vt:lpstr>
      <vt:lpstr>Enter page</vt:lpstr>
      <vt:lpstr>Log in page sign_in() function</vt:lpstr>
      <vt:lpstr>Sign in page register function()</vt:lpstr>
      <vt:lpstr>Checking for input data correctness</vt:lpstr>
      <vt:lpstr>Main page showing user’s tickets </vt:lpstr>
      <vt:lpstr>My tickets page printing out tickets data </vt:lpstr>
      <vt:lpstr>My tickets page canceling</vt:lpstr>
      <vt:lpstr>My tickets page downloading ticket and updating</vt:lpstr>
      <vt:lpstr>Main page searching </vt:lpstr>
      <vt:lpstr>Vacant seats page displaying vacant seats</vt:lpstr>
      <vt:lpstr>Vacant seats page buying tickets</vt:lpstr>
      <vt:lpstr>Self-study</vt:lpstr>
      <vt:lpstr>Thank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 project: Railway</dc:title>
  <dc:creator>Eldana K. Netalieva</dc:creator>
  <cp:lastModifiedBy>Eldana K. Netalieva</cp:lastModifiedBy>
  <cp:revision>1</cp:revision>
  <dcterms:created xsi:type="dcterms:W3CDTF">2022-10-19T15:55:07Z</dcterms:created>
  <dcterms:modified xsi:type="dcterms:W3CDTF">2022-10-20T07:36:30Z</dcterms:modified>
</cp:coreProperties>
</file>